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24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DEB7A-0A3C-4BA9-8252-9F53FEC9E8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8EB2F9-581F-4D9A-AEF5-C8B78BA53B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42F261-A9FE-4C0B-A725-26BD79107DC4}"/>
              </a:ext>
            </a:extLst>
          </p:cNvPr>
          <p:cNvSpPr>
            <a:spLocks noGrp="1"/>
          </p:cNvSpPr>
          <p:nvPr>
            <p:ph type="dt" sz="half" idx="10"/>
          </p:nvPr>
        </p:nvSpPr>
        <p:spPr/>
        <p:txBody>
          <a:bodyPr/>
          <a:lstStyle/>
          <a:p>
            <a:fld id="{4550E438-CD33-4E2F-83A6-744DFE031787}" type="datetimeFigureOut">
              <a:rPr lang="en-US" smtClean="0"/>
              <a:t>4/20/2022</a:t>
            </a:fld>
            <a:endParaRPr lang="en-US"/>
          </a:p>
        </p:txBody>
      </p:sp>
      <p:sp>
        <p:nvSpPr>
          <p:cNvPr id="5" name="Footer Placeholder 4">
            <a:extLst>
              <a:ext uri="{FF2B5EF4-FFF2-40B4-BE49-F238E27FC236}">
                <a16:creationId xmlns:a16="http://schemas.microsoft.com/office/drawing/2014/main" id="{884CAFA7-770E-4E77-A43B-A1172922DF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F7877-E9A8-464F-8727-0A457CF866B8}"/>
              </a:ext>
            </a:extLst>
          </p:cNvPr>
          <p:cNvSpPr>
            <a:spLocks noGrp="1"/>
          </p:cNvSpPr>
          <p:nvPr>
            <p:ph type="sldNum" sz="quarter" idx="12"/>
          </p:nvPr>
        </p:nvSpPr>
        <p:spPr/>
        <p:txBody>
          <a:bodyPr/>
          <a:lstStyle/>
          <a:p>
            <a:fld id="{844DA30F-E6E3-43B0-A0AB-761DCC82D190}" type="slidenum">
              <a:rPr lang="en-US" smtClean="0"/>
              <a:t>‹#›</a:t>
            </a:fld>
            <a:endParaRPr lang="en-US"/>
          </a:p>
        </p:txBody>
      </p:sp>
    </p:spTree>
    <p:extLst>
      <p:ext uri="{BB962C8B-B14F-4D97-AF65-F5344CB8AC3E}">
        <p14:creationId xmlns:p14="http://schemas.microsoft.com/office/powerpoint/2010/main" val="33990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89BDB-7778-4621-8A85-D82DE3DD04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8E1C89-06CC-4B95-A832-5526804234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CB519-B023-4D27-B4ED-4FE73F0A7508}"/>
              </a:ext>
            </a:extLst>
          </p:cNvPr>
          <p:cNvSpPr>
            <a:spLocks noGrp="1"/>
          </p:cNvSpPr>
          <p:nvPr>
            <p:ph type="dt" sz="half" idx="10"/>
          </p:nvPr>
        </p:nvSpPr>
        <p:spPr/>
        <p:txBody>
          <a:bodyPr/>
          <a:lstStyle/>
          <a:p>
            <a:fld id="{4550E438-CD33-4E2F-83A6-744DFE031787}" type="datetimeFigureOut">
              <a:rPr lang="en-US" smtClean="0"/>
              <a:t>4/20/2022</a:t>
            </a:fld>
            <a:endParaRPr lang="en-US"/>
          </a:p>
        </p:txBody>
      </p:sp>
      <p:sp>
        <p:nvSpPr>
          <p:cNvPr id="5" name="Footer Placeholder 4">
            <a:extLst>
              <a:ext uri="{FF2B5EF4-FFF2-40B4-BE49-F238E27FC236}">
                <a16:creationId xmlns:a16="http://schemas.microsoft.com/office/drawing/2014/main" id="{621E2477-6670-45DD-B0FF-6AF5537DED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FACC4E-45D1-466E-A2A4-D6672C42037E}"/>
              </a:ext>
            </a:extLst>
          </p:cNvPr>
          <p:cNvSpPr>
            <a:spLocks noGrp="1"/>
          </p:cNvSpPr>
          <p:nvPr>
            <p:ph type="sldNum" sz="quarter" idx="12"/>
          </p:nvPr>
        </p:nvSpPr>
        <p:spPr/>
        <p:txBody>
          <a:bodyPr/>
          <a:lstStyle/>
          <a:p>
            <a:fld id="{844DA30F-E6E3-43B0-A0AB-761DCC82D190}" type="slidenum">
              <a:rPr lang="en-US" smtClean="0"/>
              <a:t>‹#›</a:t>
            </a:fld>
            <a:endParaRPr lang="en-US"/>
          </a:p>
        </p:txBody>
      </p:sp>
    </p:spTree>
    <p:extLst>
      <p:ext uri="{BB962C8B-B14F-4D97-AF65-F5344CB8AC3E}">
        <p14:creationId xmlns:p14="http://schemas.microsoft.com/office/powerpoint/2010/main" val="3704832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216900-6213-45C8-A176-B1477D4F37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A53974-B6BF-4047-A6FA-5C36397E28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B42B0C-1EE1-4876-8B00-7DD017D8843E}"/>
              </a:ext>
            </a:extLst>
          </p:cNvPr>
          <p:cNvSpPr>
            <a:spLocks noGrp="1"/>
          </p:cNvSpPr>
          <p:nvPr>
            <p:ph type="dt" sz="half" idx="10"/>
          </p:nvPr>
        </p:nvSpPr>
        <p:spPr/>
        <p:txBody>
          <a:bodyPr/>
          <a:lstStyle/>
          <a:p>
            <a:fld id="{4550E438-CD33-4E2F-83A6-744DFE031787}" type="datetimeFigureOut">
              <a:rPr lang="en-US" smtClean="0"/>
              <a:t>4/20/2022</a:t>
            </a:fld>
            <a:endParaRPr lang="en-US"/>
          </a:p>
        </p:txBody>
      </p:sp>
      <p:sp>
        <p:nvSpPr>
          <p:cNvPr id="5" name="Footer Placeholder 4">
            <a:extLst>
              <a:ext uri="{FF2B5EF4-FFF2-40B4-BE49-F238E27FC236}">
                <a16:creationId xmlns:a16="http://schemas.microsoft.com/office/drawing/2014/main" id="{DB079090-5C40-423A-BBF3-A71C3F538D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ADCD34-B6A2-4246-B96F-6E8F53D64F83}"/>
              </a:ext>
            </a:extLst>
          </p:cNvPr>
          <p:cNvSpPr>
            <a:spLocks noGrp="1"/>
          </p:cNvSpPr>
          <p:nvPr>
            <p:ph type="sldNum" sz="quarter" idx="12"/>
          </p:nvPr>
        </p:nvSpPr>
        <p:spPr/>
        <p:txBody>
          <a:bodyPr/>
          <a:lstStyle/>
          <a:p>
            <a:fld id="{844DA30F-E6E3-43B0-A0AB-761DCC82D190}" type="slidenum">
              <a:rPr lang="en-US" smtClean="0"/>
              <a:t>‹#›</a:t>
            </a:fld>
            <a:endParaRPr lang="en-US"/>
          </a:p>
        </p:txBody>
      </p:sp>
    </p:spTree>
    <p:extLst>
      <p:ext uri="{BB962C8B-B14F-4D97-AF65-F5344CB8AC3E}">
        <p14:creationId xmlns:p14="http://schemas.microsoft.com/office/powerpoint/2010/main" val="777194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FF8C6-B16F-4A86-A2CA-97EADCC80B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DE5455-174E-431D-A3EC-CCC1C40AE5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EDBDFF-CF47-417F-94AD-88A4136519CC}"/>
              </a:ext>
            </a:extLst>
          </p:cNvPr>
          <p:cNvSpPr>
            <a:spLocks noGrp="1"/>
          </p:cNvSpPr>
          <p:nvPr>
            <p:ph type="dt" sz="half" idx="10"/>
          </p:nvPr>
        </p:nvSpPr>
        <p:spPr/>
        <p:txBody>
          <a:bodyPr/>
          <a:lstStyle/>
          <a:p>
            <a:fld id="{4550E438-CD33-4E2F-83A6-744DFE031787}" type="datetimeFigureOut">
              <a:rPr lang="en-US" smtClean="0"/>
              <a:t>4/20/2022</a:t>
            </a:fld>
            <a:endParaRPr lang="en-US"/>
          </a:p>
        </p:txBody>
      </p:sp>
      <p:sp>
        <p:nvSpPr>
          <p:cNvPr id="5" name="Footer Placeholder 4">
            <a:extLst>
              <a:ext uri="{FF2B5EF4-FFF2-40B4-BE49-F238E27FC236}">
                <a16:creationId xmlns:a16="http://schemas.microsoft.com/office/drawing/2014/main" id="{06303A56-1492-4F70-86F1-C38B47F91A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F445B4-5A75-45EA-BA50-8AEF63BB3302}"/>
              </a:ext>
            </a:extLst>
          </p:cNvPr>
          <p:cNvSpPr>
            <a:spLocks noGrp="1"/>
          </p:cNvSpPr>
          <p:nvPr>
            <p:ph type="sldNum" sz="quarter" idx="12"/>
          </p:nvPr>
        </p:nvSpPr>
        <p:spPr/>
        <p:txBody>
          <a:bodyPr/>
          <a:lstStyle/>
          <a:p>
            <a:fld id="{844DA30F-E6E3-43B0-A0AB-761DCC82D190}" type="slidenum">
              <a:rPr lang="en-US" smtClean="0"/>
              <a:t>‹#›</a:t>
            </a:fld>
            <a:endParaRPr lang="en-US"/>
          </a:p>
        </p:txBody>
      </p:sp>
    </p:spTree>
    <p:extLst>
      <p:ext uri="{BB962C8B-B14F-4D97-AF65-F5344CB8AC3E}">
        <p14:creationId xmlns:p14="http://schemas.microsoft.com/office/powerpoint/2010/main" val="2033356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C411B-26EF-443C-870C-BC3C66877A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C79875-CA24-4D54-BF28-F5F0957602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035F97-D55A-4A0C-926F-B2D418AFA19D}"/>
              </a:ext>
            </a:extLst>
          </p:cNvPr>
          <p:cNvSpPr>
            <a:spLocks noGrp="1"/>
          </p:cNvSpPr>
          <p:nvPr>
            <p:ph type="dt" sz="half" idx="10"/>
          </p:nvPr>
        </p:nvSpPr>
        <p:spPr/>
        <p:txBody>
          <a:bodyPr/>
          <a:lstStyle/>
          <a:p>
            <a:fld id="{4550E438-CD33-4E2F-83A6-744DFE031787}" type="datetimeFigureOut">
              <a:rPr lang="en-US" smtClean="0"/>
              <a:t>4/20/2022</a:t>
            </a:fld>
            <a:endParaRPr lang="en-US"/>
          </a:p>
        </p:txBody>
      </p:sp>
      <p:sp>
        <p:nvSpPr>
          <p:cNvPr id="5" name="Footer Placeholder 4">
            <a:extLst>
              <a:ext uri="{FF2B5EF4-FFF2-40B4-BE49-F238E27FC236}">
                <a16:creationId xmlns:a16="http://schemas.microsoft.com/office/drawing/2014/main" id="{06872F20-FE5C-4031-8C98-CF5F018D84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509E98-A918-42DA-B335-E9AA74E36514}"/>
              </a:ext>
            </a:extLst>
          </p:cNvPr>
          <p:cNvSpPr>
            <a:spLocks noGrp="1"/>
          </p:cNvSpPr>
          <p:nvPr>
            <p:ph type="sldNum" sz="quarter" idx="12"/>
          </p:nvPr>
        </p:nvSpPr>
        <p:spPr/>
        <p:txBody>
          <a:bodyPr/>
          <a:lstStyle/>
          <a:p>
            <a:fld id="{844DA30F-E6E3-43B0-A0AB-761DCC82D190}" type="slidenum">
              <a:rPr lang="en-US" smtClean="0"/>
              <a:t>‹#›</a:t>
            </a:fld>
            <a:endParaRPr lang="en-US"/>
          </a:p>
        </p:txBody>
      </p:sp>
    </p:spTree>
    <p:extLst>
      <p:ext uri="{BB962C8B-B14F-4D97-AF65-F5344CB8AC3E}">
        <p14:creationId xmlns:p14="http://schemas.microsoft.com/office/powerpoint/2010/main" val="1011429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A9756-1148-4833-A2DD-04CAF46C8D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D916DC-9FF2-4D8F-B6CC-97D71C7B21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F6E051-06CA-4015-AB7F-6D0E434E4D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84696F-629D-4E7D-953C-872D9F0783A9}"/>
              </a:ext>
            </a:extLst>
          </p:cNvPr>
          <p:cNvSpPr>
            <a:spLocks noGrp="1"/>
          </p:cNvSpPr>
          <p:nvPr>
            <p:ph type="dt" sz="half" idx="10"/>
          </p:nvPr>
        </p:nvSpPr>
        <p:spPr/>
        <p:txBody>
          <a:bodyPr/>
          <a:lstStyle/>
          <a:p>
            <a:fld id="{4550E438-CD33-4E2F-83A6-744DFE031787}" type="datetimeFigureOut">
              <a:rPr lang="en-US" smtClean="0"/>
              <a:t>4/20/2022</a:t>
            </a:fld>
            <a:endParaRPr lang="en-US"/>
          </a:p>
        </p:txBody>
      </p:sp>
      <p:sp>
        <p:nvSpPr>
          <p:cNvPr id="6" name="Footer Placeholder 5">
            <a:extLst>
              <a:ext uri="{FF2B5EF4-FFF2-40B4-BE49-F238E27FC236}">
                <a16:creationId xmlns:a16="http://schemas.microsoft.com/office/drawing/2014/main" id="{28A5EDAE-7DDA-468B-8311-9E029D0FC0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EE74C6-5FB8-4F4D-97C6-770F872B78B4}"/>
              </a:ext>
            </a:extLst>
          </p:cNvPr>
          <p:cNvSpPr>
            <a:spLocks noGrp="1"/>
          </p:cNvSpPr>
          <p:nvPr>
            <p:ph type="sldNum" sz="quarter" idx="12"/>
          </p:nvPr>
        </p:nvSpPr>
        <p:spPr/>
        <p:txBody>
          <a:bodyPr/>
          <a:lstStyle/>
          <a:p>
            <a:fld id="{844DA30F-E6E3-43B0-A0AB-761DCC82D190}" type="slidenum">
              <a:rPr lang="en-US" smtClean="0"/>
              <a:t>‹#›</a:t>
            </a:fld>
            <a:endParaRPr lang="en-US"/>
          </a:p>
        </p:txBody>
      </p:sp>
    </p:spTree>
    <p:extLst>
      <p:ext uri="{BB962C8B-B14F-4D97-AF65-F5344CB8AC3E}">
        <p14:creationId xmlns:p14="http://schemas.microsoft.com/office/powerpoint/2010/main" val="1357720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B1D0F-55BA-4794-A524-708660E052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15009A-194F-4C8B-B94B-27DB9FF3ED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011114-051C-48AD-A85A-19B4DB4543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326924-CC63-4AAC-9783-5444D2E769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FE1327-FC11-46ED-A9B6-1DE42C092D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DBA814-40C9-4723-8C6B-F4E228ECAB1E}"/>
              </a:ext>
            </a:extLst>
          </p:cNvPr>
          <p:cNvSpPr>
            <a:spLocks noGrp="1"/>
          </p:cNvSpPr>
          <p:nvPr>
            <p:ph type="dt" sz="half" idx="10"/>
          </p:nvPr>
        </p:nvSpPr>
        <p:spPr/>
        <p:txBody>
          <a:bodyPr/>
          <a:lstStyle/>
          <a:p>
            <a:fld id="{4550E438-CD33-4E2F-83A6-744DFE031787}" type="datetimeFigureOut">
              <a:rPr lang="en-US" smtClean="0"/>
              <a:t>4/20/2022</a:t>
            </a:fld>
            <a:endParaRPr lang="en-US"/>
          </a:p>
        </p:txBody>
      </p:sp>
      <p:sp>
        <p:nvSpPr>
          <p:cNvPr id="8" name="Footer Placeholder 7">
            <a:extLst>
              <a:ext uri="{FF2B5EF4-FFF2-40B4-BE49-F238E27FC236}">
                <a16:creationId xmlns:a16="http://schemas.microsoft.com/office/drawing/2014/main" id="{A3861344-C392-4477-90DC-7E9B84DB1B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B5AF90-BC16-462A-8932-D8A226358AEB}"/>
              </a:ext>
            </a:extLst>
          </p:cNvPr>
          <p:cNvSpPr>
            <a:spLocks noGrp="1"/>
          </p:cNvSpPr>
          <p:nvPr>
            <p:ph type="sldNum" sz="quarter" idx="12"/>
          </p:nvPr>
        </p:nvSpPr>
        <p:spPr/>
        <p:txBody>
          <a:bodyPr/>
          <a:lstStyle/>
          <a:p>
            <a:fld id="{844DA30F-E6E3-43B0-A0AB-761DCC82D190}" type="slidenum">
              <a:rPr lang="en-US" smtClean="0"/>
              <a:t>‹#›</a:t>
            </a:fld>
            <a:endParaRPr lang="en-US"/>
          </a:p>
        </p:txBody>
      </p:sp>
    </p:spTree>
    <p:extLst>
      <p:ext uri="{BB962C8B-B14F-4D97-AF65-F5344CB8AC3E}">
        <p14:creationId xmlns:p14="http://schemas.microsoft.com/office/powerpoint/2010/main" val="689515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E2F11-93E7-4EFE-B6D6-F9CD69E376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90A208-A32D-4B86-8234-643DBA412C42}"/>
              </a:ext>
            </a:extLst>
          </p:cNvPr>
          <p:cNvSpPr>
            <a:spLocks noGrp="1"/>
          </p:cNvSpPr>
          <p:nvPr>
            <p:ph type="dt" sz="half" idx="10"/>
          </p:nvPr>
        </p:nvSpPr>
        <p:spPr/>
        <p:txBody>
          <a:bodyPr/>
          <a:lstStyle/>
          <a:p>
            <a:fld id="{4550E438-CD33-4E2F-83A6-744DFE031787}" type="datetimeFigureOut">
              <a:rPr lang="en-US" smtClean="0"/>
              <a:t>4/20/2022</a:t>
            </a:fld>
            <a:endParaRPr lang="en-US"/>
          </a:p>
        </p:txBody>
      </p:sp>
      <p:sp>
        <p:nvSpPr>
          <p:cNvPr id="4" name="Footer Placeholder 3">
            <a:extLst>
              <a:ext uri="{FF2B5EF4-FFF2-40B4-BE49-F238E27FC236}">
                <a16:creationId xmlns:a16="http://schemas.microsoft.com/office/drawing/2014/main" id="{94D08E91-D901-4BD5-AB6A-E68B1B8C37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6AB060-2C7E-49C8-B3D6-8247CA1E059C}"/>
              </a:ext>
            </a:extLst>
          </p:cNvPr>
          <p:cNvSpPr>
            <a:spLocks noGrp="1"/>
          </p:cNvSpPr>
          <p:nvPr>
            <p:ph type="sldNum" sz="quarter" idx="12"/>
          </p:nvPr>
        </p:nvSpPr>
        <p:spPr/>
        <p:txBody>
          <a:bodyPr/>
          <a:lstStyle/>
          <a:p>
            <a:fld id="{844DA30F-E6E3-43B0-A0AB-761DCC82D190}" type="slidenum">
              <a:rPr lang="en-US" smtClean="0"/>
              <a:t>‹#›</a:t>
            </a:fld>
            <a:endParaRPr lang="en-US"/>
          </a:p>
        </p:txBody>
      </p:sp>
    </p:spTree>
    <p:extLst>
      <p:ext uri="{BB962C8B-B14F-4D97-AF65-F5344CB8AC3E}">
        <p14:creationId xmlns:p14="http://schemas.microsoft.com/office/powerpoint/2010/main" val="1804932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502C74-20B6-4C89-A78D-D612ABFA070B}"/>
              </a:ext>
            </a:extLst>
          </p:cNvPr>
          <p:cNvSpPr>
            <a:spLocks noGrp="1"/>
          </p:cNvSpPr>
          <p:nvPr>
            <p:ph type="dt" sz="half" idx="10"/>
          </p:nvPr>
        </p:nvSpPr>
        <p:spPr/>
        <p:txBody>
          <a:bodyPr/>
          <a:lstStyle/>
          <a:p>
            <a:fld id="{4550E438-CD33-4E2F-83A6-744DFE031787}" type="datetimeFigureOut">
              <a:rPr lang="en-US" smtClean="0"/>
              <a:t>4/20/2022</a:t>
            </a:fld>
            <a:endParaRPr lang="en-US"/>
          </a:p>
        </p:txBody>
      </p:sp>
      <p:sp>
        <p:nvSpPr>
          <p:cNvPr id="3" name="Footer Placeholder 2">
            <a:extLst>
              <a:ext uri="{FF2B5EF4-FFF2-40B4-BE49-F238E27FC236}">
                <a16:creationId xmlns:a16="http://schemas.microsoft.com/office/drawing/2014/main" id="{1F8A6356-4388-46C7-8568-EA7A3D42C3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AE8472-D2D6-4FC4-AFC4-694A9A60CF77}"/>
              </a:ext>
            </a:extLst>
          </p:cNvPr>
          <p:cNvSpPr>
            <a:spLocks noGrp="1"/>
          </p:cNvSpPr>
          <p:nvPr>
            <p:ph type="sldNum" sz="quarter" idx="12"/>
          </p:nvPr>
        </p:nvSpPr>
        <p:spPr/>
        <p:txBody>
          <a:bodyPr/>
          <a:lstStyle/>
          <a:p>
            <a:fld id="{844DA30F-E6E3-43B0-A0AB-761DCC82D190}" type="slidenum">
              <a:rPr lang="en-US" smtClean="0"/>
              <a:t>‹#›</a:t>
            </a:fld>
            <a:endParaRPr lang="en-US"/>
          </a:p>
        </p:txBody>
      </p:sp>
    </p:spTree>
    <p:extLst>
      <p:ext uri="{BB962C8B-B14F-4D97-AF65-F5344CB8AC3E}">
        <p14:creationId xmlns:p14="http://schemas.microsoft.com/office/powerpoint/2010/main" val="188514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311FE-546C-4107-BDED-9CDB52D5D7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2E0B50-F68A-4D9F-BC22-728943DA03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A22321-9D00-40B3-A471-7F22C8931A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88A622-9344-4D4F-BDDF-64081C0F6C87}"/>
              </a:ext>
            </a:extLst>
          </p:cNvPr>
          <p:cNvSpPr>
            <a:spLocks noGrp="1"/>
          </p:cNvSpPr>
          <p:nvPr>
            <p:ph type="dt" sz="half" idx="10"/>
          </p:nvPr>
        </p:nvSpPr>
        <p:spPr/>
        <p:txBody>
          <a:bodyPr/>
          <a:lstStyle/>
          <a:p>
            <a:fld id="{4550E438-CD33-4E2F-83A6-744DFE031787}" type="datetimeFigureOut">
              <a:rPr lang="en-US" smtClean="0"/>
              <a:t>4/20/2022</a:t>
            </a:fld>
            <a:endParaRPr lang="en-US"/>
          </a:p>
        </p:txBody>
      </p:sp>
      <p:sp>
        <p:nvSpPr>
          <p:cNvPr id="6" name="Footer Placeholder 5">
            <a:extLst>
              <a:ext uri="{FF2B5EF4-FFF2-40B4-BE49-F238E27FC236}">
                <a16:creationId xmlns:a16="http://schemas.microsoft.com/office/drawing/2014/main" id="{7CAE56FF-0493-4F4A-BAF1-BB77E7051A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D6B8D7-33C8-4103-AC36-1F4325649D05}"/>
              </a:ext>
            </a:extLst>
          </p:cNvPr>
          <p:cNvSpPr>
            <a:spLocks noGrp="1"/>
          </p:cNvSpPr>
          <p:nvPr>
            <p:ph type="sldNum" sz="quarter" idx="12"/>
          </p:nvPr>
        </p:nvSpPr>
        <p:spPr/>
        <p:txBody>
          <a:bodyPr/>
          <a:lstStyle/>
          <a:p>
            <a:fld id="{844DA30F-E6E3-43B0-A0AB-761DCC82D190}" type="slidenum">
              <a:rPr lang="en-US" smtClean="0"/>
              <a:t>‹#›</a:t>
            </a:fld>
            <a:endParaRPr lang="en-US"/>
          </a:p>
        </p:txBody>
      </p:sp>
    </p:spTree>
    <p:extLst>
      <p:ext uri="{BB962C8B-B14F-4D97-AF65-F5344CB8AC3E}">
        <p14:creationId xmlns:p14="http://schemas.microsoft.com/office/powerpoint/2010/main" val="72844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C3ACD-F9E2-455B-B0C5-1431C567CF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C28F27-ADCF-480A-9165-8AE2CC1A1C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0CEB4C-7FEE-47BC-8ED4-12278F836B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F1B320-DDDC-413B-B940-93690C86F4C1}"/>
              </a:ext>
            </a:extLst>
          </p:cNvPr>
          <p:cNvSpPr>
            <a:spLocks noGrp="1"/>
          </p:cNvSpPr>
          <p:nvPr>
            <p:ph type="dt" sz="half" idx="10"/>
          </p:nvPr>
        </p:nvSpPr>
        <p:spPr/>
        <p:txBody>
          <a:bodyPr/>
          <a:lstStyle/>
          <a:p>
            <a:fld id="{4550E438-CD33-4E2F-83A6-744DFE031787}" type="datetimeFigureOut">
              <a:rPr lang="en-US" smtClean="0"/>
              <a:t>4/20/2022</a:t>
            </a:fld>
            <a:endParaRPr lang="en-US"/>
          </a:p>
        </p:txBody>
      </p:sp>
      <p:sp>
        <p:nvSpPr>
          <p:cNvPr id="6" name="Footer Placeholder 5">
            <a:extLst>
              <a:ext uri="{FF2B5EF4-FFF2-40B4-BE49-F238E27FC236}">
                <a16:creationId xmlns:a16="http://schemas.microsoft.com/office/drawing/2014/main" id="{8B3F4FEF-5924-4CFC-9420-ED5270F07E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6B03F2-84DD-4990-862E-A2345E5E505F}"/>
              </a:ext>
            </a:extLst>
          </p:cNvPr>
          <p:cNvSpPr>
            <a:spLocks noGrp="1"/>
          </p:cNvSpPr>
          <p:nvPr>
            <p:ph type="sldNum" sz="quarter" idx="12"/>
          </p:nvPr>
        </p:nvSpPr>
        <p:spPr/>
        <p:txBody>
          <a:bodyPr/>
          <a:lstStyle/>
          <a:p>
            <a:fld id="{844DA30F-E6E3-43B0-A0AB-761DCC82D190}" type="slidenum">
              <a:rPr lang="en-US" smtClean="0"/>
              <a:t>‹#›</a:t>
            </a:fld>
            <a:endParaRPr lang="en-US"/>
          </a:p>
        </p:txBody>
      </p:sp>
    </p:spTree>
    <p:extLst>
      <p:ext uri="{BB962C8B-B14F-4D97-AF65-F5344CB8AC3E}">
        <p14:creationId xmlns:p14="http://schemas.microsoft.com/office/powerpoint/2010/main" val="1603005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5DDCF-D12E-4093-9C47-7676CCB756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9C5F63-905B-454A-8AD7-C34FFC13CC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E78E32-C436-4783-9750-9BEB9A9C4C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50E438-CD33-4E2F-83A6-744DFE031787}" type="datetimeFigureOut">
              <a:rPr lang="en-US" smtClean="0"/>
              <a:t>4/20/2022</a:t>
            </a:fld>
            <a:endParaRPr lang="en-US"/>
          </a:p>
        </p:txBody>
      </p:sp>
      <p:sp>
        <p:nvSpPr>
          <p:cNvPr id="5" name="Footer Placeholder 4">
            <a:extLst>
              <a:ext uri="{FF2B5EF4-FFF2-40B4-BE49-F238E27FC236}">
                <a16:creationId xmlns:a16="http://schemas.microsoft.com/office/drawing/2014/main" id="{0315856C-1617-4150-8B4B-28AD1442B9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A841DD-7DAE-441B-BC47-16ADD3DF05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4DA30F-E6E3-43B0-A0AB-761DCC82D190}" type="slidenum">
              <a:rPr lang="en-US" smtClean="0"/>
              <a:t>‹#›</a:t>
            </a:fld>
            <a:endParaRPr lang="en-US"/>
          </a:p>
        </p:txBody>
      </p:sp>
    </p:spTree>
    <p:extLst>
      <p:ext uri="{BB962C8B-B14F-4D97-AF65-F5344CB8AC3E}">
        <p14:creationId xmlns:p14="http://schemas.microsoft.com/office/powerpoint/2010/main" val="1738580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8" name="Rectangle 7">
            <a:extLst>
              <a:ext uri="{FF2B5EF4-FFF2-40B4-BE49-F238E27FC236}">
                <a16:creationId xmlns:a16="http://schemas.microsoft.com/office/drawing/2014/main" id="{3677BAFB-3BD3-41BB-9107-FAE224AE2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9" name="Oval 9">
            <a:extLst>
              <a:ext uri="{FF2B5EF4-FFF2-40B4-BE49-F238E27FC236}">
                <a16:creationId xmlns:a16="http://schemas.microsoft.com/office/drawing/2014/main" id="{E6823A9B-C188-42D4-847C-3AD928DB14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42784" y="253140"/>
            <a:ext cx="6184555" cy="6184555"/>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0" name="Oval 11">
            <a:extLst>
              <a:ext uri="{FF2B5EF4-FFF2-40B4-BE49-F238E27FC236}">
                <a16:creationId xmlns:a16="http://schemas.microsoft.com/office/drawing/2014/main" id="{34B557F3-1A0C-4749-A6DB-EAC082DF3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24848" y="253140"/>
            <a:ext cx="6184555" cy="6184555"/>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sp>
        <p:nvSpPr>
          <p:cNvPr id="201" name="Oval 13">
            <a:extLst>
              <a:ext uri="{FF2B5EF4-FFF2-40B4-BE49-F238E27FC236}">
                <a16:creationId xmlns:a16="http://schemas.microsoft.com/office/drawing/2014/main" id="{55D55AA6-3751-494F-868A-DCEDC5CE82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03723" y="136525"/>
            <a:ext cx="6184555" cy="6184555"/>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EC60DEB-4E47-4F7C-BF39-04381638AAAC}"/>
              </a:ext>
            </a:extLst>
          </p:cNvPr>
          <p:cNvSpPr>
            <a:spLocks noGrp="1"/>
          </p:cNvSpPr>
          <p:nvPr>
            <p:ph type="ctrTitle"/>
          </p:nvPr>
        </p:nvSpPr>
        <p:spPr>
          <a:xfrm>
            <a:off x="3501835" y="1707568"/>
            <a:ext cx="5204489" cy="3160593"/>
          </a:xfrm>
        </p:spPr>
        <p:txBody>
          <a:bodyPr>
            <a:normAutofit/>
          </a:bodyPr>
          <a:lstStyle/>
          <a:p>
            <a:r>
              <a:rPr lang="en-US" sz="5400" dirty="0">
                <a:solidFill>
                  <a:schemeClr val="bg1"/>
                </a:solidFill>
              </a:rPr>
              <a:t>Internet of Things:</a:t>
            </a:r>
            <a:br>
              <a:rPr lang="en-US" sz="5400" dirty="0">
                <a:solidFill>
                  <a:schemeClr val="bg1"/>
                </a:solidFill>
              </a:rPr>
            </a:br>
            <a:r>
              <a:rPr lang="en-US" sz="5400" dirty="0">
                <a:solidFill>
                  <a:schemeClr val="bg1"/>
                </a:solidFill>
              </a:rPr>
              <a:t>Oppositions and Applications</a:t>
            </a:r>
          </a:p>
        </p:txBody>
      </p:sp>
      <p:sp>
        <p:nvSpPr>
          <p:cNvPr id="202" name="Graphic 212">
            <a:extLst>
              <a:ext uri="{FF2B5EF4-FFF2-40B4-BE49-F238E27FC236}">
                <a16:creationId xmlns:a16="http://schemas.microsoft.com/office/drawing/2014/main" id="{4D4C00DC-4DC6-4CD2-9E31-F17E6CEBC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56275" y="975977"/>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203" name="Graphic 212">
            <a:extLst>
              <a:ext uri="{FF2B5EF4-FFF2-40B4-BE49-F238E27FC236}">
                <a16:creationId xmlns:a16="http://schemas.microsoft.com/office/drawing/2014/main" id="{D82AB1B2-7970-42CF-8BF5-567C69E9F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56275" y="975977"/>
            <a:ext cx="413564"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grpSp>
        <p:nvGrpSpPr>
          <p:cNvPr id="204" name="Graphic 190">
            <a:extLst>
              <a:ext uri="{FF2B5EF4-FFF2-40B4-BE49-F238E27FC236}">
                <a16:creationId xmlns:a16="http://schemas.microsoft.com/office/drawing/2014/main" id="{66FB5A75-BDE2-4F12-A95B-C48788A7685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80947" y="1755501"/>
            <a:ext cx="1598829" cy="531293"/>
            <a:chOff x="2504802" y="1755501"/>
            <a:chExt cx="1598829" cy="531293"/>
          </a:xfrm>
          <a:solidFill>
            <a:schemeClr val="bg1"/>
          </a:solidFill>
        </p:grpSpPr>
        <p:sp>
          <p:nvSpPr>
            <p:cNvPr id="21" name="Freeform: Shape 20">
              <a:extLst>
                <a:ext uri="{FF2B5EF4-FFF2-40B4-BE49-F238E27FC236}">
                  <a16:creationId xmlns:a16="http://schemas.microsoft.com/office/drawing/2014/main" id="{DC86CBC8-A814-4C0C-A287-7C549693D2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dirty="0"/>
            </a:p>
          </p:txBody>
        </p:sp>
        <p:sp>
          <p:nvSpPr>
            <p:cNvPr id="205" name="Freeform: Shape 21">
              <a:extLst>
                <a:ext uri="{FF2B5EF4-FFF2-40B4-BE49-F238E27FC236}">
                  <a16:creationId xmlns:a16="http://schemas.microsoft.com/office/drawing/2014/main" id="{6AA52F4F-14E6-402F-A196-668B9CA9BC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dirty="0"/>
            </a:p>
          </p:txBody>
        </p:sp>
      </p:grpSp>
      <p:sp>
        <p:nvSpPr>
          <p:cNvPr id="206" name="Oval 23">
            <a:extLst>
              <a:ext uri="{FF2B5EF4-FFF2-40B4-BE49-F238E27FC236}">
                <a16:creationId xmlns:a16="http://schemas.microsoft.com/office/drawing/2014/main" id="{C10FB9CA-E7FA-462C-B537-F1224ED1AC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9820" y="4236107"/>
            <a:ext cx="510988" cy="510988"/>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207" name="Oval 25">
            <a:extLst>
              <a:ext uri="{FF2B5EF4-FFF2-40B4-BE49-F238E27FC236}">
                <a16:creationId xmlns:a16="http://schemas.microsoft.com/office/drawing/2014/main" id="{D8469AE7-A75B-4F37-850B-EF5974ABE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19820" y="4236107"/>
            <a:ext cx="510988" cy="510988"/>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208" name="Graphic 4">
            <a:extLst>
              <a:ext uri="{FF2B5EF4-FFF2-40B4-BE49-F238E27FC236}">
                <a16:creationId xmlns:a16="http://schemas.microsoft.com/office/drawing/2014/main" id="{63301095-70B2-49AA-8DA9-A35629AD62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597506" y="4175798"/>
            <a:ext cx="1861486" cy="1861665"/>
            <a:chOff x="5734053" y="3067000"/>
            <a:chExt cx="724484" cy="724549"/>
          </a:xfrm>
          <a:solidFill>
            <a:schemeClr val="bg1"/>
          </a:solidFill>
        </p:grpSpPr>
        <p:sp>
          <p:nvSpPr>
            <p:cNvPr id="29" name="Freeform: Shape 28">
              <a:extLst>
                <a:ext uri="{FF2B5EF4-FFF2-40B4-BE49-F238E27FC236}">
                  <a16:creationId xmlns:a16="http://schemas.microsoft.com/office/drawing/2014/main" id="{D218E08C-0BEA-45C2-8C09-4141DDDA00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067000"/>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30" name="Freeform: Shape 29">
              <a:extLst>
                <a:ext uri="{FF2B5EF4-FFF2-40B4-BE49-F238E27FC236}">
                  <a16:creationId xmlns:a16="http://schemas.microsoft.com/office/drawing/2014/main" id="{232F6090-14E0-44C6-B9FC-C91047BCDC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31" name="Freeform: Shape 30">
              <a:extLst>
                <a:ext uri="{FF2B5EF4-FFF2-40B4-BE49-F238E27FC236}">
                  <a16:creationId xmlns:a16="http://schemas.microsoft.com/office/drawing/2014/main" id="{FDB9402B-335C-4892-9E7C-C400E95BE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2" name="Freeform: Shape 31">
              <a:extLst>
                <a:ext uri="{FF2B5EF4-FFF2-40B4-BE49-F238E27FC236}">
                  <a16:creationId xmlns:a16="http://schemas.microsoft.com/office/drawing/2014/main" id="{E7A4371D-4448-409A-93F3-0C92E3EBDC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3" name="Freeform: Shape 32">
              <a:extLst>
                <a:ext uri="{FF2B5EF4-FFF2-40B4-BE49-F238E27FC236}">
                  <a16:creationId xmlns:a16="http://schemas.microsoft.com/office/drawing/2014/main" id="{780149CB-4B8F-4FD1-AC5E-25670C9EA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4" name="Freeform: Shape 33">
              <a:extLst>
                <a:ext uri="{FF2B5EF4-FFF2-40B4-BE49-F238E27FC236}">
                  <a16:creationId xmlns:a16="http://schemas.microsoft.com/office/drawing/2014/main" id="{92D49A1A-35B0-4620-9D1E-A782A0E978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35" name="Freeform: Shape 34">
              <a:extLst>
                <a:ext uri="{FF2B5EF4-FFF2-40B4-BE49-F238E27FC236}">
                  <a16:creationId xmlns:a16="http://schemas.microsoft.com/office/drawing/2014/main" id="{AFF46F08-B1E4-44C1-BD4A-4191D6EAD9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36" name="Freeform: Shape 35">
              <a:extLst>
                <a:ext uri="{FF2B5EF4-FFF2-40B4-BE49-F238E27FC236}">
                  <a16:creationId xmlns:a16="http://schemas.microsoft.com/office/drawing/2014/main" id="{8DB16610-3D81-4E5C-850D-5D1245C0DC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12624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37" name="Freeform: Shape 36">
              <a:extLst>
                <a:ext uri="{FF2B5EF4-FFF2-40B4-BE49-F238E27FC236}">
                  <a16:creationId xmlns:a16="http://schemas.microsoft.com/office/drawing/2014/main" id="{E05501B2-83AC-4299-BE5A-8CA16B4089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12624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8" name="Freeform: Shape 37">
              <a:extLst>
                <a:ext uri="{FF2B5EF4-FFF2-40B4-BE49-F238E27FC236}">
                  <a16:creationId xmlns:a16="http://schemas.microsoft.com/office/drawing/2014/main" id="{07CF1B90-3B3A-403E-A94F-8B82945D07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39" name="Freeform: Shape 38">
              <a:extLst>
                <a:ext uri="{FF2B5EF4-FFF2-40B4-BE49-F238E27FC236}">
                  <a16:creationId xmlns:a16="http://schemas.microsoft.com/office/drawing/2014/main" id="{56A1CBA9-4AC1-4C42-9429-3FF31DF282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40" name="Freeform: Shape 39">
              <a:extLst>
                <a:ext uri="{FF2B5EF4-FFF2-40B4-BE49-F238E27FC236}">
                  <a16:creationId xmlns:a16="http://schemas.microsoft.com/office/drawing/2014/main" id="{21318D9B-FD39-402A-ADFA-0E6CC789A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41" name="Freeform: Shape 40">
              <a:extLst>
                <a:ext uri="{FF2B5EF4-FFF2-40B4-BE49-F238E27FC236}">
                  <a16:creationId xmlns:a16="http://schemas.microsoft.com/office/drawing/2014/main" id="{333FB08F-B346-47C0-A7CD-1DE53E6C0D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12624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42" name="Freeform: Shape 41">
              <a:extLst>
                <a:ext uri="{FF2B5EF4-FFF2-40B4-BE49-F238E27FC236}">
                  <a16:creationId xmlns:a16="http://schemas.microsoft.com/office/drawing/2014/main" id="{893AD6F2-6408-4A8E-9749-CB7388EF3D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43" name="Freeform: Shape 42">
              <a:extLst>
                <a:ext uri="{FF2B5EF4-FFF2-40B4-BE49-F238E27FC236}">
                  <a16:creationId xmlns:a16="http://schemas.microsoft.com/office/drawing/2014/main" id="{715D9D2F-1568-4BE3-A54A-69F52492B0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185393"/>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44" name="Freeform: Shape 43">
              <a:extLst>
                <a:ext uri="{FF2B5EF4-FFF2-40B4-BE49-F238E27FC236}">
                  <a16:creationId xmlns:a16="http://schemas.microsoft.com/office/drawing/2014/main" id="{9AB547A7-0D80-491F-98B4-C6B7CC4FC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185393"/>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45" name="Freeform: Shape 44">
              <a:extLst>
                <a:ext uri="{FF2B5EF4-FFF2-40B4-BE49-F238E27FC236}">
                  <a16:creationId xmlns:a16="http://schemas.microsoft.com/office/drawing/2014/main" id="{7E2693CD-DAF5-4B26-9A2F-17673BF318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46" name="Freeform: Shape 45">
              <a:extLst>
                <a:ext uri="{FF2B5EF4-FFF2-40B4-BE49-F238E27FC236}">
                  <a16:creationId xmlns:a16="http://schemas.microsoft.com/office/drawing/2014/main" id="{A96EEE12-952A-4693-B161-D7071D6010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47" name="Freeform: Shape 46">
              <a:extLst>
                <a:ext uri="{FF2B5EF4-FFF2-40B4-BE49-F238E27FC236}">
                  <a16:creationId xmlns:a16="http://schemas.microsoft.com/office/drawing/2014/main" id="{F4228DCC-1611-4BDC-90AA-231F67EB11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48" name="Freeform: Shape 47">
              <a:extLst>
                <a:ext uri="{FF2B5EF4-FFF2-40B4-BE49-F238E27FC236}">
                  <a16:creationId xmlns:a16="http://schemas.microsoft.com/office/drawing/2014/main" id="{DA163C3C-D3DF-461F-B6A8-90C7C227D1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185393"/>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49" name="Freeform: Shape 48">
              <a:extLst>
                <a:ext uri="{FF2B5EF4-FFF2-40B4-BE49-F238E27FC236}">
                  <a16:creationId xmlns:a16="http://schemas.microsoft.com/office/drawing/2014/main" id="{4D021D29-2980-41C3-AB83-DA93C105BC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50" name="Freeform: Shape 49">
              <a:extLst>
                <a:ext uri="{FF2B5EF4-FFF2-40B4-BE49-F238E27FC236}">
                  <a16:creationId xmlns:a16="http://schemas.microsoft.com/office/drawing/2014/main" id="{AC09C1FA-1A9D-49A7-9D73-8B777140A3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244637"/>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51" name="Freeform: Shape 50">
              <a:extLst>
                <a:ext uri="{FF2B5EF4-FFF2-40B4-BE49-F238E27FC236}">
                  <a16:creationId xmlns:a16="http://schemas.microsoft.com/office/drawing/2014/main" id="{0B8D8CD4-7B9B-48A5-BC59-0CB859354F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244635"/>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2" name="Freeform: Shape 51">
              <a:extLst>
                <a:ext uri="{FF2B5EF4-FFF2-40B4-BE49-F238E27FC236}">
                  <a16:creationId xmlns:a16="http://schemas.microsoft.com/office/drawing/2014/main" id="{224D0A27-A8B0-4020-9399-24127726E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3" name="Freeform: Shape 52">
              <a:extLst>
                <a:ext uri="{FF2B5EF4-FFF2-40B4-BE49-F238E27FC236}">
                  <a16:creationId xmlns:a16="http://schemas.microsoft.com/office/drawing/2014/main" id="{168E8EBA-9F8C-4650-B9BE-38A0A56BCF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4" name="Freeform: Shape 53">
              <a:extLst>
                <a:ext uri="{FF2B5EF4-FFF2-40B4-BE49-F238E27FC236}">
                  <a16:creationId xmlns:a16="http://schemas.microsoft.com/office/drawing/2014/main" id="{6A460BB3-2605-4AA2-AE1D-B9FB61EBF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5" name="Freeform: Shape 54">
              <a:extLst>
                <a:ext uri="{FF2B5EF4-FFF2-40B4-BE49-F238E27FC236}">
                  <a16:creationId xmlns:a16="http://schemas.microsoft.com/office/drawing/2014/main" id="{1E2E38EE-DBBE-4CC1-9498-E7193E1B28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244637"/>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56" name="Freeform: Shape 55">
              <a:extLst>
                <a:ext uri="{FF2B5EF4-FFF2-40B4-BE49-F238E27FC236}">
                  <a16:creationId xmlns:a16="http://schemas.microsoft.com/office/drawing/2014/main" id="{BF191D5C-7D2A-4408-A8F2-389D2360F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57" name="Freeform: Shape 56">
              <a:extLst>
                <a:ext uri="{FF2B5EF4-FFF2-40B4-BE49-F238E27FC236}">
                  <a16:creationId xmlns:a16="http://schemas.microsoft.com/office/drawing/2014/main" id="{08F7193B-B379-4921-9F17-1841D50611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303786"/>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58" name="Freeform: Shape 57">
              <a:extLst>
                <a:ext uri="{FF2B5EF4-FFF2-40B4-BE49-F238E27FC236}">
                  <a16:creationId xmlns:a16="http://schemas.microsoft.com/office/drawing/2014/main" id="{B4C5E53C-6003-4F74-B1CA-C7EA1E4993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30378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59" name="Freeform: Shape 58">
              <a:extLst>
                <a:ext uri="{FF2B5EF4-FFF2-40B4-BE49-F238E27FC236}">
                  <a16:creationId xmlns:a16="http://schemas.microsoft.com/office/drawing/2014/main" id="{CB97B2B1-1CF5-46A5-940D-AB8F57F59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0" name="Freeform: Shape 59">
              <a:extLst>
                <a:ext uri="{FF2B5EF4-FFF2-40B4-BE49-F238E27FC236}">
                  <a16:creationId xmlns:a16="http://schemas.microsoft.com/office/drawing/2014/main" id="{0783F4F1-D8CE-4453-B79B-AD976E272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1" name="Freeform: Shape 60">
              <a:extLst>
                <a:ext uri="{FF2B5EF4-FFF2-40B4-BE49-F238E27FC236}">
                  <a16:creationId xmlns:a16="http://schemas.microsoft.com/office/drawing/2014/main" id="{06A7A4C9-F24F-4F00-A2FA-29E788A091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2" name="Freeform: Shape 61">
              <a:extLst>
                <a:ext uri="{FF2B5EF4-FFF2-40B4-BE49-F238E27FC236}">
                  <a16:creationId xmlns:a16="http://schemas.microsoft.com/office/drawing/2014/main" id="{EB694A32-59D6-46E3-8CE4-E4C485C2CB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303786"/>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3" name="Freeform: Shape 62">
              <a:extLst>
                <a:ext uri="{FF2B5EF4-FFF2-40B4-BE49-F238E27FC236}">
                  <a16:creationId xmlns:a16="http://schemas.microsoft.com/office/drawing/2014/main" id="{983EBB4C-28FF-41C6-90D6-5F30FC0868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64" name="Freeform: Shape 63">
              <a:extLst>
                <a:ext uri="{FF2B5EF4-FFF2-40B4-BE49-F238E27FC236}">
                  <a16:creationId xmlns:a16="http://schemas.microsoft.com/office/drawing/2014/main" id="{0707659D-8AE9-49B5-AB29-ECC099F495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363031"/>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65" name="Freeform: Shape 64">
              <a:extLst>
                <a:ext uri="{FF2B5EF4-FFF2-40B4-BE49-F238E27FC236}">
                  <a16:creationId xmlns:a16="http://schemas.microsoft.com/office/drawing/2014/main" id="{5C987ECC-9573-46EA-9C4A-7C3CAE3938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36302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6" name="Freeform: Shape 65">
              <a:extLst>
                <a:ext uri="{FF2B5EF4-FFF2-40B4-BE49-F238E27FC236}">
                  <a16:creationId xmlns:a16="http://schemas.microsoft.com/office/drawing/2014/main" id="{4DAF6708-18C2-4082-B024-6CEA32AE01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7" name="Freeform: Shape 66">
              <a:extLst>
                <a:ext uri="{FF2B5EF4-FFF2-40B4-BE49-F238E27FC236}">
                  <a16:creationId xmlns:a16="http://schemas.microsoft.com/office/drawing/2014/main" id="{72CBB5AE-39E2-4D9B-A834-64D31B0032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8" name="Freeform: Shape 67">
              <a:extLst>
                <a:ext uri="{FF2B5EF4-FFF2-40B4-BE49-F238E27FC236}">
                  <a16:creationId xmlns:a16="http://schemas.microsoft.com/office/drawing/2014/main" id="{4592DE98-77BF-4E8E-AEB4-1934207BAE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69" name="Freeform: Shape 68">
              <a:extLst>
                <a:ext uri="{FF2B5EF4-FFF2-40B4-BE49-F238E27FC236}">
                  <a16:creationId xmlns:a16="http://schemas.microsoft.com/office/drawing/2014/main" id="{5AF5D9A0-BA94-4D2B-8479-26C55355B6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363031"/>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0" name="Freeform: Shape 69">
              <a:extLst>
                <a:ext uri="{FF2B5EF4-FFF2-40B4-BE49-F238E27FC236}">
                  <a16:creationId xmlns:a16="http://schemas.microsoft.com/office/drawing/2014/main" id="{2CAA6A8E-7ACF-4EF7-AAD6-734A009DC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71" name="Freeform: Shape 70">
              <a:extLst>
                <a:ext uri="{FF2B5EF4-FFF2-40B4-BE49-F238E27FC236}">
                  <a16:creationId xmlns:a16="http://schemas.microsoft.com/office/drawing/2014/main" id="{D3DD3695-F212-4BAD-BBB3-EC1F62474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422181"/>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72" name="Freeform: Shape 71">
              <a:extLst>
                <a:ext uri="{FF2B5EF4-FFF2-40B4-BE49-F238E27FC236}">
                  <a16:creationId xmlns:a16="http://schemas.microsoft.com/office/drawing/2014/main" id="{AB1B3ECB-7594-4C5C-B62B-E686C0A89E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4221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3" name="Freeform: Shape 72">
              <a:extLst>
                <a:ext uri="{FF2B5EF4-FFF2-40B4-BE49-F238E27FC236}">
                  <a16:creationId xmlns:a16="http://schemas.microsoft.com/office/drawing/2014/main" id="{5EE54C3C-D9E5-4782-B8F6-058EB2D63E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4" name="Freeform: Shape 73">
              <a:extLst>
                <a:ext uri="{FF2B5EF4-FFF2-40B4-BE49-F238E27FC236}">
                  <a16:creationId xmlns:a16="http://schemas.microsoft.com/office/drawing/2014/main" id="{EAE78EEE-DC43-44E1-AB47-ACB80F94B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5" name="Freeform: Shape 74">
              <a:extLst>
                <a:ext uri="{FF2B5EF4-FFF2-40B4-BE49-F238E27FC236}">
                  <a16:creationId xmlns:a16="http://schemas.microsoft.com/office/drawing/2014/main" id="{847D67EF-1141-4582-866E-FE02FB2360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6" name="Freeform: Shape 75">
              <a:extLst>
                <a:ext uri="{FF2B5EF4-FFF2-40B4-BE49-F238E27FC236}">
                  <a16:creationId xmlns:a16="http://schemas.microsoft.com/office/drawing/2014/main" id="{99ECC931-60A1-4628-A34B-4B68DA3CC2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422181"/>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7" name="Freeform: Shape 76">
              <a:extLst>
                <a:ext uri="{FF2B5EF4-FFF2-40B4-BE49-F238E27FC236}">
                  <a16:creationId xmlns:a16="http://schemas.microsoft.com/office/drawing/2014/main" id="{A587D2BE-3417-44AE-BEEF-57F88CECB4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78" name="Freeform: Shape 77">
              <a:extLst>
                <a:ext uri="{FF2B5EF4-FFF2-40B4-BE49-F238E27FC236}">
                  <a16:creationId xmlns:a16="http://schemas.microsoft.com/office/drawing/2014/main" id="{FCEB2ED3-A08D-4286-B75D-893289F3F3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79" name="Freeform: Shape 78">
              <a:extLst>
                <a:ext uri="{FF2B5EF4-FFF2-40B4-BE49-F238E27FC236}">
                  <a16:creationId xmlns:a16="http://schemas.microsoft.com/office/drawing/2014/main" id="{7C7DB7BB-8173-4377-85B0-032B7BDAB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80" name="Freeform: Shape 79">
              <a:extLst>
                <a:ext uri="{FF2B5EF4-FFF2-40B4-BE49-F238E27FC236}">
                  <a16:creationId xmlns:a16="http://schemas.microsoft.com/office/drawing/2014/main" id="{93EF69B4-3F48-4509-8BF8-926E23BC1D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067000"/>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dirty="0"/>
            </a:p>
          </p:txBody>
        </p:sp>
        <p:sp>
          <p:nvSpPr>
            <p:cNvPr id="81" name="Freeform: Shape 80">
              <a:extLst>
                <a:ext uri="{FF2B5EF4-FFF2-40B4-BE49-F238E27FC236}">
                  <a16:creationId xmlns:a16="http://schemas.microsoft.com/office/drawing/2014/main" id="{C1A86650-1EF5-46E3-885D-96985105A8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82" name="Freeform: Shape 81">
              <a:extLst>
                <a:ext uri="{FF2B5EF4-FFF2-40B4-BE49-F238E27FC236}">
                  <a16:creationId xmlns:a16="http://schemas.microsoft.com/office/drawing/2014/main" id="{47EBBDE2-BD90-481F-A671-34E2186FB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dirty="0"/>
            </a:p>
          </p:txBody>
        </p:sp>
        <p:sp>
          <p:nvSpPr>
            <p:cNvPr id="83" name="Freeform: Shape 82">
              <a:extLst>
                <a:ext uri="{FF2B5EF4-FFF2-40B4-BE49-F238E27FC236}">
                  <a16:creationId xmlns:a16="http://schemas.microsoft.com/office/drawing/2014/main" id="{87DAF1CB-838D-4C5C-8FB7-76BF677FEB0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84" name="Freeform: Shape 83">
              <a:extLst>
                <a:ext uri="{FF2B5EF4-FFF2-40B4-BE49-F238E27FC236}">
                  <a16:creationId xmlns:a16="http://schemas.microsoft.com/office/drawing/2014/main" id="{64573DA8-D2F3-4644-AC79-83843615C4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12624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85" name="Freeform: Shape 84">
              <a:extLst>
                <a:ext uri="{FF2B5EF4-FFF2-40B4-BE49-F238E27FC236}">
                  <a16:creationId xmlns:a16="http://schemas.microsoft.com/office/drawing/2014/main" id="{41AB53B8-0D5C-44BD-A2A9-ABBF659E1F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12624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86" name="Freeform: Shape 85">
              <a:extLst>
                <a:ext uri="{FF2B5EF4-FFF2-40B4-BE49-F238E27FC236}">
                  <a16:creationId xmlns:a16="http://schemas.microsoft.com/office/drawing/2014/main" id="{29B7FA60-B453-4877-8D47-CA1209DF9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12624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87" name="Freeform: Shape 86">
              <a:extLst>
                <a:ext uri="{FF2B5EF4-FFF2-40B4-BE49-F238E27FC236}">
                  <a16:creationId xmlns:a16="http://schemas.microsoft.com/office/drawing/2014/main" id="{7A6D2414-BCCC-40E8-B990-47642EFE96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12624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88" name="Freeform: Shape 87">
              <a:extLst>
                <a:ext uri="{FF2B5EF4-FFF2-40B4-BE49-F238E27FC236}">
                  <a16:creationId xmlns:a16="http://schemas.microsoft.com/office/drawing/2014/main" id="{B0F37C2B-B7E6-420D-AD39-3AE4A2FBE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12624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89" name="Freeform: Shape 88">
              <a:extLst>
                <a:ext uri="{FF2B5EF4-FFF2-40B4-BE49-F238E27FC236}">
                  <a16:creationId xmlns:a16="http://schemas.microsoft.com/office/drawing/2014/main" id="{F6417E45-D7FC-40B8-AD49-941B28D18C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12624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90" name="Freeform: Shape 89">
              <a:extLst>
                <a:ext uri="{FF2B5EF4-FFF2-40B4-BE49-F238E27FC236}">
                  <a16:creationId xmlns:a16="http://schemas.microsoft.com/office/drawing/2014/main" id="{2A8D1963-0C59-476C-AAFA-A7AF4FF508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18539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1" name="Freeform: Shape 90">
              <a:extLst>
                <a:ext uri="{FF2B5EF4-FFF2-40B4-BE49-F238E27FC236}">
                  <a16:creationId xmlns:a16="http://schemas.microsoft.com/office/drawing/2014/main" id="{6BE777A9-EC29-46FC-AD21-AC7FD89B13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2" name="Freeform: Shape 91">
              <a:extLst>
                <a:ext uri="{FF2B5EF4-FFF2-40B4-BE49-F238E27FC236}">
                  <a16:creationId xmlns:a16="http://schemas.microsoft.com/office/drawing/2014/main" id="{C63BA1CE-93FB-42C7-8381-765E500232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18539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93" name="Freeform: Shape 92">
              <a:extLst>
                <a:ext uri="{FF2B5EF4-FFF2-40B4-BE49-F238E27FC236}">
                  <a16:creationId xmlns:a16="http://schemas.microsoft.com/office/drawing/2014/main" id="{7F30F275-ADC8-4FD1-8B4B-673B37517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4" name="Freeform: Shape 93">
              <a:extLst>
                <a:ext uri="{FF2B5EF4-FFF2-40B4-BE49-F238E27FC236}">
                  <a16:creationId xmlns:a16="http://schemas.microsoft.com/office/drawing/2014/main" id="{DB20529C-F2DD-4607-8DEE-19A9329686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95" name="Freeform: Shape 94">
              <a:extLst>
                <a:ext uri="{FF2B5EF4-FFF2-40B4-BE49-F238E27FC236}">
                  <a16:creationId xmlns:a16="http://schemas.microsoft.com/office/drawing/2014/main" id="{B8029A9A-DFF9-49CE-8CEE-95A6695F39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185391"/>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96" name="Freeform: Shape 95">
              <a:extLst>
                <a:ext uri="{FF2B5EF4-FFF2-40B4-BE49-F238E27FC236}">
                  <a16:creationId xmlns:a16="http://schemas.microsoft.com/office/drawing/2014/main" id="{6822C2EC-B05D-4CE6-9D59-164769D0ED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244634"/>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97" name="Freeform: Shape 96">
              <a:extLst>
                <a:ext uri="{FF2B5EF4-FFF2-40B4-BE49-F238E27FC236}">
                  <a16:creationId xmlns:a16="http://schemas.microsoft.com/office/drawing/2014/main" id="{53A0760F-F576-4A97-94AF-8BBE590844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98" name="Freeform: Shape 97">
              <a:extLst>
                <a:ext uri="{FF2B5EF4-FFF2-40B4-BE49-F238E27FC236}">
                  <a16:creationId xmlns:a16="http://schemas.microsoft.com/office/drawing/2014/main" id="{CA76721C-646A-4910-AD1A-BE6B6776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244634"/>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99" name="Freeform: Shape 98">
              <a:extLst>
                <a:ext uri="{FF2B5EF4-FFF2-40B4-BE49-F238E27FC236}">
                  <a16:creationId xmlns:a16="http://schemas.microsoft.com/office/drawing/2014/main" id="{065D4766-CAEC-4074-A9E2-6110A12389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00" name="Freeform: Shape 99">
              <a:extLst>
                <a:ext uri="{FF2B5EF4-FFF2-40B4-BE49-F238E27FC236}">
                  <a16:creationId xmlns:a16="http://schemas.microsoft.com/office/drawing/2014/main" id="{4F1A0AC6-319D-49D8-A4FB-17A70E8E89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01" name="Freeform: Shape 100">
              <a:extLst>
                <a:ext uri="{FF2B5EF4-FFF2-40B4-BE49-F238E27FC236}">
                  <a16:creationId xmlns:a16="http://schemas.microsoft.com/office/drawing/2014/main" id="{79502B48-2B92-45BF-B9AC-1102B38078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24463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2" name="Freeform: Shape 101">
              <a:extLst>
                <a:ext uri="{FF2B5EF4-FFF2-40B4-BE49-F238E27FC236}">
                  <a16:creationId xmlns:a16="http://schemas.microsoft.com/office/drawing/2014/main" id="{6363AFA7-321F-431C-B2FD-ADCB4D24BD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30378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3" name="Freeform: Shape 102">
              <a:extLst>
                <a:ext uri="{FF2B5EF4-FFF2-40B4-BE49-F238E27FC236}">
                  <a16:creationId xmlns:a16="http://schemas.microsoft.com/office/drawing/2014/main" id="{33EDDE1B-7379-4973-8CFD-F3C737104D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4" name="Freeform: Shape 103">
              <a:extLst>
                <a:ext uri="{FF2B5EF4-FFF2-40B4-BE49-F238E27FC236}">
                  <a16:creationId xmlns:a16="http://schemas.microsoft.com/office/drawing/2014/main" id="{1F20B58A-2DB8-46B2-9E93-9C8C817DC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30378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05" name="Freeform: Shape 104">
              <a:extLst>
                <a:ext uri="{FF2B5EF4-FFF2-40B4-BE49-F238E27FC236}">
                  <a16:creationId xmlns:a16="http://schemas.microsoft.com/office/drawing/2014/main" id="{A5A3EF12-3DA1-4505-A44B-1B96348873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6" name="Freeform: Shape 105">
              <a:extLst>
                <a:ext uri="{FF2B5EF4-FFF2-40B4-BE49-F238E27FC236}">
                  <a16:creationId xmlns:a16="http://schemas.microsoft.com/office/drawing/2014/main" id="{5B08812B-9264-47E7-8EC8-1233869F6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07" name="Freeform: Shape 106">
              <a:extLst>
                <a:ext uri="{FF2B5EF4-FFF2-40B4-BE49-F238E27FC236}">
                  <a16:creationId xmlns:a16="http://schemas.microsoft.com/office/drawing/2014/main" id="{2A29F226-A243-410B-BEE4-EBA9DD76F8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30378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8" name="Freeform: Shape 107">
              <a:extLst>
                <a:ext uri="{FF2B5EF4-FFF2-40B4-BE49-F238E27FC236}">
                  <a16:creationId xmlns:a16="http://schemas.microsoft.com/office/drawing/2014/main" id="{9DF57348-F837-475C-A7AA-3C7210041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363028"/>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09" name="Freeform: Shape 108">
              <a:extLst>
                <a:ext uri="{FF2B5EF4-FFF2-40B4-BE49-F238E27FC236}">
                  <a16:creationId xmlns:a16="http://schemas.microsoft.com/office/drawing/2014/main" id="{1E41B89A-9A45-4947-ADB0-940040049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36302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10" name="Freeform: Shape 109">
              <a:extLst>
                <a:ext uri="{FF2B5EF4-FFF2-40B4-BE49-F238E27FC236}">
                  <a16:creationId xmlns:a16="http://schemas.microsoft.com/office/drawing/2014/main" id="{6C1F1525-32BC-46E1-84E6-C2BB88730B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363028"/>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111" name="Freeform: Shape 110">
              <a:extLst>
                <a:ext uri="{FF2B5EF4-FFF2-40B4-BE49-F238E27FC236}">
                  <a16:creationId xmlns:a16="http://schemas.microsoft.com/office/drawing/2014/main" id="{C73A8972-BA44-40C6-B045-83E78C4D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36302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12" name="Freeform: Shape 111">
              <a:extLst>
                <a:ext uri="{FF2B5EF4-FFF2-40B4-BE49-F238E27FC236}">
                  <a16:creationId xmlns:a16="http://schemas.microsoft.com/office/drawing/2014/main" id="{C196E956-03D1-4F79-826A-A2F5E3DEF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36302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13" name="Freeform: Shape 112">
              <a:extLst>
                <a:ext uri="{FF2B5EF4-FFF2-40B4-BE49-F238E27FC236}">
                  <a16:creationId xmlns:a16="http://schemas.microsoft.com/office/drawing/2014/main" id="{ADA7B07B-EAC8-4FA5-B14F-3ABF8BA7A2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363029"/>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4" name="Freeform: Shape 113">
              <a:extLst>
                <a:ext uri="{FF2B5EF4-FFF2-40B4-BE49-F238E27FC236}">
                  <a16:creationId xmlns:a16="http://schemas.microsoft.com/office/drawing/2014/main" id="{93C28672-FF9E-4FE0-AC47-2FDD26CD75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87" y="342217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5" name="Freeform: Shape 114">
              <a:extLst>
                <a:ext uri="{FF2B5EF4-FFF2-40B4-BE49-F238E27FC236}">
                  <a16:creationId xmlns:a16="http://schemas.microsoft.com/office/drawing/2014/main" id="{E347BAB3-EA9C-4ADD-AE5E-28F2E3C538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38" y="34221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6" name="Freeform: Shape 115">
              <a:extLst>
                <a:ext uri="{FF2B5EF4-FFF2-40B4-BE49-F238E27FC236}">
                  <a16:creationId xmlns:a16="http://schemas.microsoft.com/office/drawing/2014/main" id="{321920C4-EE31-4F03-A0D5-A280D3F4B1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83" y="342217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17" name="Freeform: Shape 116">
              <a:extLst>
                <a:ext uri="{FF2B5EF4-FFF2-40B4-BE49-F238E27FC236}">
                  <a16:creationId xmlns:a16="http://schemas.microsoft.com/office/drawing/2014/main" id="{6EBB3D05-4C78-4F10-8D03-8909DBCFB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33" y="342217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8" name="Freeform: Shape 117">
              <a:extLst>
                <a:ext uri="{FF2B5EF4-FFF2-40B4-BE49-F238E27FC236}">
                  <a16:creationId xmlns:a16="http://schemas.microsoft.com/office/drawing/2014/main" id="{FC65F531-84E4-463F-8791-EB6EDFA63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79" y="34221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19" name="Freeform: Shape 118">
              <a:extLst>
                <a:ext uri="{FF2B5EF4-FFF2-40B4-BE49-F238E27FC236}">
                  <a16:creationId xmlns:a16="http://schemas.microsoft.com/office/drawing/2014/main" id="{A63BB6A3-D482-43F2-9F5F-20E163CC44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9"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20" name="Freeform: Shape 119">
              <a:extLst>
                <a:ext uri="{FF2B5EF4-FFF2-40B4-BE49-F238E27FC236}">
                  <a16:creationId xmlns:a16="http://schemas.microsoft.com/office/drawing/2014/main" id="{ABDCCD34-EB5D-4194-8A28-1424E98AE4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481330"/>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121" name="Freeform: Shape 120">
              <a:extLst>
                <a:ext uri="{FF2B5EF4-FFF2-40B4-BE49-F238E27FC236}">
                  <a16:creationId xmlns:a16="http://schemas.microsoft.com/office/drawing/2014/main" id="{F058544E-163D-4FFF-9A69-0B3A3F2D66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48133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22" name="Freeform: Shape 121">
              <a:extLst>
                <a:ext uri="{FF2B5EF4-FFF2-40B4-BE49-F238E27FC236}">
                  <a16:creationId xmlns:a16="http://schemas.microsoft.com/office/drawing/2014/main" id="{11041486-0577-4F0E-8DD5-5E20E26729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3" name="Freeform: Shape 122">
              <a:extLst>
                <a:ext uri="{FF2B5EF4-FFF2-40B4-BE49-F238E27FC236}">
                  <a16:creationId xmlns:a16="http://schemas.microsoft.com/office/drawing/2014/main" id="{71D11099-C84E-43AC-9F20-92460E1708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4" name="Freeform: Shape 123">
              <a:extLst>
                <a:ext uri="{FF2B5EF4-FFF2-40B4-BE49-F238E27FC236}">
                  <a16:creationId xmlns:a16="http://schemas.microsoft.com/office/drawing/2014/main" id="{E598FB87-8AFF-4C56-9E2C-776F4641E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5" name="Freeform: Shape 124">
              <a:extLst>
                <a:ext uri="{FF2B5EF4-FFF2-40B4-BE49-F238E27FC236}">
                  <a16:creationId xmlns:a16="http://schemas.microsoft.com/office/drawing/2014/main" id="{7701E761-16DE-4350-9718-DD81B37FB9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48133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26" name="Freeform: Shape 125">
              <a:extLst>
                <a:ext uri="{FF2B5EF4-FFF2-40B4-BE49-F238E27FC236}">
                  <a16:creationId xmlns:a16="http://schemas.microsoft.com/office/drawing/2014/main" id="{552E747F-E415-4348-A11A-4CABCB64B5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7" name="Freeform: Shape 126">
              <a:extLst>
                <a:ext uri="{FF2B5EF4-FFF2-40B4-BE49-F238E27FC236}">
                  <a16:creationId xmlns:a16="http://schemas.microsoft.com/office/drawing/2014/main" id="{C6472F13-E6DE-4469-9563-F478261B6E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54057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28" name="Freeform: Shape 127">
              <a:extLst>
                <a:ext uri="{FF2B5EF4-FFF2-40B4-BE49-F238E27FC236}">
                  <a16:creationId xmlns:a16="http://schemas.microsoft.com/office/drawing/2014/main" id="{5C72FE15-910B-4622-A14C-AFA2DFCC02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540575"/>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29" name="Freeform: Shape 128">
              <a:extLst>
                <a:ext uri="{FF2B5EF4-FFF2-40B4-BE49-F238E27FC236}">
                  <a16:creationId xmlns:a16="http://schemas.microsoft.com/office/drawing/2014/main" id="{BAB8F759-DEFA-4D35-B76E-6D3034FB77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0" name="Freeform: Shape 129">
              <a:extLst>
                <a:ext uri="{FF2B5EF4-FFF2-40B4-BE49-F238E27FC236}">
                  <a16:creationId xmlns:a16="http://schemas.microsoft.com/office/drawing/2014/main" id="{A1BBCEBD-DCE2-4354-B878-49ABEC3679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1" name="Freeform: Shape 130">
              <a:extLst>
                <a:ext uri="{FF2B5EF4-FFF2-40B4-BE49-F238E27FC236}">
                  <a16:creationId xmlns:a16="http://schemas.microsoft.com/office/drawing/2014/main" id="{2CBB3A18-0021-403F-8E24-8805829B42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2" name="Freeform: Shape 131">
              <a:extLst>
                <a:ext uri="{FF2B5EF4-FFF2-40B4-BE49-F238E27FC236}">
                  <a16:creationId xmlns:a16="http://schemas.microsoft.com/office/drawing/2014/main" id="{8FDF7AAC-1EC6-4409-90AB-DBB984883D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2" y="3540575"/>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33" name="Freeform: Shape 132">
              <a:extLst>
                <a:ext uri="{FF2B5EF4-FFF2-40B4-BE49-F238E27FC236}">
                  <a16:creationId xmlns:a16="http://schemas.microsoft.com/office/drawing/2014/main" id="{5B9999E8-7D25-4049-8328-685B556DC6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4" name="Freeform: Shape 133">
              <a:extLst>
                <a:ext uri="{FF2B5EF4-FFF2-40B4-BE49-F238E27FC236}">
                  <a16:creationId xmlns:a16="http://schemas.microsoft.com/office/drawing/2014/main" id="{E77FC8A9-DEAE-424D-B460-12E0F3268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5997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35" name="Freeform: Shape 134">
              <a:extLst>
                <a:ext uri="{FF2B5EF4-FFF2-40B4-BE49-F238E27FC236}">
                  <a16:creationId xmlns:a16="http://schemas.microsoft.com/office/drawing/2014/main" id="{54F9C69A-0DCF-444A-B970-32B4120483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5997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6" name="Freeform: Shape 135">
              <a:extLst>
                <a:ext uri="{FF2B5EF4-FFF2-40B4-BE49-F238E27FC236}">
                  <a16:creationId xmlns:a16="http://schemas.microsoft.com/office/drawing/2014/main" id="{8BD94DDA-54FF-48EE-9DAC-C0EA6F91D4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E18A6989-0132-4CB7-BB68-EEBC4E0806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A1357332-D19F-4C2B-B474-21D5539B90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295C7590-8B80-428C-95A9-638B265425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5997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CA0E8A31-7520-4726-9D96-43BA87407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9407EEE0-5D8E-4CCC-A91B-0CB523227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3" y="3658968"/>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3799DFCC-868B-4257-B530-8E8D616CC5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299" y="365896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F7F5EEB5-FE82-45A8-97C4-88460ABAFB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49"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CD76E4C7-EB07-499D-9BC3-FF39C8B61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5"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86EFDF8D-E5F7-4EB8-B8DA-3CC7E21D88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5"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2CA6506B-EACA-4FB2-81AB-E028F44786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0" y="3658968"/>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193E4771-2787-4901-93D8-7E90F3F479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0EA31773-15F1-4605-8787-6891ABB21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5" y="3718118"/>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1302C213-2CD5-4168-9534-111E6E81A8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0" y="371811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B9B36C24-2336-41FD-BAC4-6CD69DFD55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0"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CA3AFAFE-D376-4A7B-928B-833531472D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696"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7C685A00-A4F7-4250-BAAA-70978DADE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46"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E52682F3-EDD5-4BDC-BB19-A4540873A8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091" y="3718118"/>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2C5E1880-CFBA-4547-9C23-6D2C433048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42"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5" name="Freeform: Shape 154">
              <a:extLst>
                <a:ext uri="{FF2B5EF4-FFF2-40B4-BE49-F238E27FC236}">
                  <a16:creationId xmlns:a16="http://schemas.microsoft.com/office/drawing/2014/main" id="{439AAF4F-2AAD-4A02-A7FA-FE28D52869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34057" y="3777362"/>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56" name="Freeform: Shape 155">
              <a:extLst>
                <a:ext uri="{FF2B5EF4-FFF2-40B4-BE49-F238E27FC236}">
                  <a16:creationId xmlns:a16="http://schemas.microsoft.com/office/drawing/2014/main" id="{05614144-9309-41ED-8E05-839A6EEFF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3301" y="377736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57" name="Freeform: Shape 156">
              <a:extLst>
                <a:ext uri="{FF2B5EF4-FFF2-40B4-BE49-F238E27FC236}">
                  <a16:creationId xmlns:a16="http://schemas.microsoft.com/office/drawing/2014/main" id="{24324D6F-A81D-45F2-BA36-C53F1AB0C6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2453"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58" name="Freeform: Shape 157">
              <a:extLst>
                <a:ext uri="{FF2B5EF4-FFF2-40B4-BE49-F238E27FC236}">
                  <a16:creationId xmlns:a16="http://schemas.microsoft.com/office/drawing/2014/main" id="{6B00668D-07BC-47CF-9D1E-F94EC7C56F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11701"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59" name="Freeform: Shape 158">
              <a:extLst>
                <a:ext uri="{FF2B5EF4-FFF2-40B4-BE49-F238E27FC236}">
                  <a16:creationId xmlns:a16="http://schemas.microsoft.com/office/drawing/2014/main" id="{BCF78A89-29F2-4973-8463-DF3C57EFB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0854"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60" name="Freeform: Shape 159">
              <a:extLst>
                <a:ext uri="{FF2B5EF4-FFF2-40B4-BE49-F238E27FC236}">
                  <a16:creationId xmlns:a16="http://schemas.microsoft.com/office/drawing/2014/main" id="{F5BCB645-FB02-40FC-99A4-06CA3F1B2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30102" y="377736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61" name="Freeform: Shape 160">
              <a:extLst>
                <a:ext uri="{FF2B5EF4-FFF2-40B4-BE49-F238E27FC236}">
                  <a16:creationId xmlns:a16="http://schemas.microsoft.com/office/drawing/2014/main" id="{F6115A3A-2FBE-4633-A426-37D05BC071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89250"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62" name="Freeform: Shape 161">
              <a:extLst>
                <a:ext uri="{FF2B5EF4-FFF2-40B4-BE49-F238E27FC236}">
                  <a16:creationId xmlns:a16="http://schemas.microsoft.com/office/drawing/2014/main" id="{AEFD8D2F-B95A-4C0A-AE85-53171B29F5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481330"/>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4DD4F397-1F35-4E06-8EC1-8F58C5191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64" name="Freeform: Shape 163">
              <a:extLst>
                <a:ext uri="{FF2B5EF4-FFF2-40B4-BE49-F238E27FC236}">
                  <a16:creationId xmlns:a16="http://schemas.microsoft.com/office/drawing/2014/main" id="{B031E5E0-C77D-49F7-ADF2-258D23052D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481330"/>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dirty="0"/>
            </a:p>
          </p:txBody>
        </p:sp>
        <p:sp>
          <p:nvSpPr>
            <p:cNvPr id="165" name="Freeform: Shape 164">
              <a:extLst>
                <a:ext uri="{FF2B5EF4-FFF2-40B4-BE49-F238E27FC236}">
                  <a16:creationId xmlns:a16="http://schemas.microsoft.com/office/drawing/2014/main" id="{3F044DE9-FE64-4C30-8191-7E1547880C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66" name="Freeform: Shape 165">
              <a:extLst>
                <a:ext uri="{FF2B5EF4-FFF2-40B4-BE49-F238E27FC236}">
                  <a16:creationId xmlns:a16="http://schemas.microsoft.com/office/drawing/2014/main" id="{9B18BCEB-85ED-4077-ACB7-FEB2F6443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dirty="0"/>
            </a:p>
          </p:txBody>
        </p:sp>
        <p:sp>
          <p:nvSpPr>
            <p:cNvPr id="167" name="Freeform: Shape 166">
              <a:extLst>
                <a:ext uri="{FF2B5EF4-FFF2-40B4-BE49-F238E27FC236}">
                  <a16:creationId xmlns:a16="http://schemas.microsoft.com/office/drawing/2014/main" id="{00C0927E-2CCF-4F8E-8A54-22B8A93C97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48132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68" name="Freeform: Shape 167">
              <a:extLst>
                <a:ext uri="{FF2B5EF4-FFF2-40B4-BE49-F238E27FC236}">
                  <a16:creationId xmlns:a16="http://schemas.microsoft.com/office/drawing/2014/main" id="{D0C3350E-04F5-4FED-9991-4DD964E099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54057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69" name="Freeform: Shape 168">
              <a:extLst>
                <a:ext uri="{FF2B5EF4-FFF2-40B4-BE49-F238E27FC236}">
                  <a16:creationId xmlns:a16="http://schemas.microsoft.com/office/drawing/2014/main" id="{F43D0338-A6C9-4866-8D0C-072664518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5405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0" name="Freeform: Shape 169">
              <a:extLst>
                <a:ext uri="{FF2B5EF4-FFF2-40B4-BE49-F238E27FC236}">
                  <a16:creationId xmlns:a16="http://schemas.microsoft.com/office/drawing/2014/main" id="{40EA171B-27E2-4100-9D5F-123CF6E7F9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540584"/>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71" name="Freeform: Shape 170">
              <a:extLst>
                <a:ext uri="{FF2B5EF4-FFF2-40B4-BE49-F238E27FC236}">
                  <a16:creationId xmlns:a16="http://schemas.microsoft.com/office/drawing/2014/main" id="{22FD540C-F3DF-40F5-B2BE-BBD113EF4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54058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2" name="Freeform: Shape 171">
              <a:extLst>
                <a:ext uri="{FF2B5EF4-FFF2-40B4-BE49-F238E27FC236}">
                  <a16:creationId xmlns:a16="http://schemas.microsoft.com/office/drawing/2014/main" id="{57768D93-FAD4-4236-969B-B8EE8E88F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5405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73" name="Freeform: Shape 172">
              <a:extLst>
                <a:ext uri="{FF2B5EF4-FFF2-40B4-BE49-F238E27FC236}">
                  <a16:creationId xmlns:a16="http://schemas.microsoft.com/office/drawing/2014/main" id="{0F5E0490-21C2-4EF6-950D-38814F32C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540588"/>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74" name="Freeform: Shape 173">
              <a:extLst>
                <a:ext uri="{FF2B5EF4-FFF2-40B4-BE49-F238E27FC236}">
                  <a16:creationId xmlns:a16="http://schemas.microsoft.com/office/drawing/2014/main" id="{8E981C9B-710F-4034-AE82-28B1B0724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59973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5" name="Freeform: Shape 174">
              <a:extLst>
                <a:ext uri="{FF2B5EF4-FFF2-40B4-BE49-F238E27FC236}">
                  <a16:creationId xmlns:a16="http://schemas.microsoft.com/office/drawing/2014/main" id="{CC62C2CC-DBAE-4877-8F55-02FE00AE8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6" name="Freeform: Shape 175">
              <a:extLst>
                <a:ext uri="{FF2B5EF4-FFF2-40B4-BE49-F238E27FC236}">
                  <a16:creationId xmlns:a16="http://schemas.microsoft.com/office/drawing/2014/main" id="{D8F57D8B-1988-441F-9DAE-A525DA5E9D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59973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77" name="Freeform: Shape 176">
              <a:extLst>
                <a:ext uri="{FF2B5EF4-FFF2-40B4-BE49-F238E27FC236}">
                  <a16:creationId xmlns:a16="http://schemas.microsoft.com/office/drawing/2014/main" id="{6715F028-3A13-4D5F-86C4-74C0AD81D6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8" name="Freeform: Shape 177">
              <a:extLst>
                <a:ext uri="{FF2B5EF4-FFF2-40B4-BE49-F238E27FC236}">
                  <a16:creationId xmlns:a16="http://schemas.microsoft.com/office/drawing/2014/main" id="{DC6C9B50-47B3-44E7-B897-43D010A18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59973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79" name="Freeform: Shape 178">
              <a:extLst>
                <a:ext uri="{FF2B5EF4-FFF2-40B4-BE49-F238E27FC236}">
                  <a16:creationId xmlns:a16="http://schemas.microsoft.com/office/drawing/2014/main" id="{F3F602F0-702E-4D5F-A4FC-0E602C02B9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37"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0" name="Freeform: Shape 179">
              <a:extLst>
                <a:ext uri="{FF2B5EF4-FFF2-40B4-BE49-F238E27FC236}">
                  <a16:creationId xmlns:a16="http://schemas.microsoft.com/office/drawing/2014/main" id="{9F379870-B34C-4DFC-9F0A-BDAB8C89FE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6589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1" name="Freeform: Shape 180">
              <a:extLst>
                <a:ext uri="{FF2B5EF4-FFF2-40B4-BE49-F238E27FC236}">
                  <a16:creationId xmlns:a16="http://schemas.microsoft.com/office/drawing/2014/main" id="{641092AC-FED1-4D1D-B57C-0AC883CA95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46"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2" name="Freeform: Shape 181">
              <a:extLst>
                <a:ext uri="{FF2B5EF4-FFF2-40B4-BE49-F238E27FC236}">
                  <a16:creationId xmlns:a16="http://schemas.microsoft.com/office/drawing/2014/main" id="{EA8A0B5E-5BB1-46AF-AC31-7D3756F354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1" y="36589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83" name="Freeform: Shape 182">
              <a:extLst>
                <a:ext uri="{FF2B5EF4-FFF2-40B4-BE49-F238E27FC236}">
                  <a16:creationId xmlns:a16="http://schemas.microsoft.com/office/drawing/2014/main" id="{1C519384-2192-432B-B768-64B4BC2DA9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2"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4" name="Freeform: Shape 183">
              <a:extLst>
                <a:ext uri="{FF2B5EF4-FFF2-40B4-BE49-F238E27FC236}">
                  <a16:creationId xmlns:a16="http://schemas.microsoft.com/office/drawing/2014/main" id="{13C77A9D-44F0-4289-A611-D8AF813570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88"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85" name="Freeform: Shape 184">
              <a:extLst>
                <a:ext uri="{FF2B5EF4-FFF2-40B4-BE49-F238E27FC236}">
                  <a16:creationId xmlns:a16="http://schemas.microsoft.com/office/drawing/2014/main" id="{0A54AEDC-E418-4E02-A713-6CE30C0CDD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41" y="36589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6" name="Freeform: Shape 185">
              <a:extLst>
                <a:ext uri="{FF2B5EF4-FFF2-40B4-BE49-F238E27FC236}">
                  <a16:creationId xmlns:a16="http://schemas.microsoft.com/office/drawing/2014/main" id="{24FECFE3-9F31-47B0-B17F-CF2A1CEE85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9" y="371813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7" name="Freeform: Shape 186">
              <a:extLst>
                <a:ext uri="{FF2B5EF4-FFF2-40B4-BE49-F238E27FC236}">
                  <a16:creationId xmlns:a16="http://schemas.microsoft.com/office/drawing/2014/main" id="{68167DF4-8B16-419B-B7BA-2FD5FF6CC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50" y="37181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8" name="Freeform: Shape 187">
              <a:extLst>
                <a:ext uri="{FF2B5EF4-FFF2-40B4-BE49-F238E27FC236}">
                  <a16:creationId xmlns:a16="http://schemas.microsoft.com/office/drawing/2014/main" id="{A543D24F-44C0-4DDF-A30E-8C8407548F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5" y="3718130"/>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89" name="Freeform: Shape 188">
              <a:extLst>
                <a:ext uri="{FF2B5EF4-FFF2-40B4-BE49-F238E27FC236}">
                  <a16:creationId xmlns:a16="http://schemas.microsoft.com/office/drawing/2014/main" id="{63DEAE3C-3931-41EE-B4A1-F9385602BE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45" y="37181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0" name="Freeform: Shape 189">
              <a:extLst>
                <a:ext uri="{FF2B5EF4-FFF2-40B4-BE49-F238E27FC236}">
                  <a16:creationId xmlns:a16="http://schemas.microsoft.com/office/drawing/2014/main" id="{B11945CD-32F6-4C09-82AF-551051231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292" y="371812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91" name="Freeform: Shape 190">
              <a:extLst>
                <a:ext uri="{FF2B5EF4-FFF2-40B4-BE49-F238E27FC236}">
                  <a16:creationId xmlns:a16="http://schemas.microsoft.com/office/drawing/2014/main" id="{9109F44F-512F-4792-AED2-ECA80DDE16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40" y="37181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2" name="Freeform: Shape 191">
              <a:extLst>
                <a:ext uri="{FF2B5EF4-FFF2-40B4-BE49-F238E27FC236}">
                  <a16:creationId xmlns:a16="http://schemas.microsoft.com/office/drawing/2014/main" id="{29B9E19B-BC56-46F2-BFFF-1688CEA55A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8495" y="3777375"/>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93" name="Freeform: Shape 192">
              <a:extLst>
                <a:ext uri="{FF2B5EF4-FFF2-40B4-BE49-F238E27FC236}">
                  <a16:creationId xmlns:a16="http://schemas.microsoft.com/office/drawing/2014/main" id="{F573BDDE-4AED-43FB-B8D1-B5F3708931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7650" y="377737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94" name="Freeform: Shape 193">
              <a:extLst>
                <a:ext uri="{FF2B5EF4-FFF2-40B4-BE49-F238E27FC236}">
                  <a16:creationId xmlns:a16="http://schemas.microsoft.com/office/drawing/2014/main" id="{EFFDA684-6DFF-4629-830E-6F2ACAB8C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66896" y="3777375"/>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195" name="Freeform: Shape 194">
              <a:extLst>
                <a:ext uri="{FF2B5EF4-FFF2-40B4-BE49-F238E27FC236}">
                  <a16:creationId xmlns:a16="http://schemas.microsoft.com/office/drawing/2014/main" id="{92E23250-6349-4726-AF61-08A57B3A2E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6055" y="377735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96" name="Freeform: Shape 195">
              <a:extLst>
                <a:ext uri="{FF2B5EF4-FFF2-40B4-BE49-F238E27FC236}">
                  <a16:creationId xmlns:a16="http://schemas.microsoft.com/office/drawing/2014/main" id="{8536AAE6-5497-4B0A-9C9F-4EAA1BB322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85314" y="377745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97" name="Freeform: Shape 196">
              <a:extLst>
                <a:ext uri="{FF2B5EF4-FFF2-40B4-BE49-F238E27FC236}">
                  <a16:creationId xmlns:a16="http://schemas.microsoft.com/office/drawing/2014/main" id="{52B72898-B9DE-4574-BB20-0C317954D4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
        <p:nvSpPr>
          <p:cNvPr id="4" name="TextBox 3">
            <a:extLst>
              <a:ext uri="{FF2B5EF4-FFF2-40B4-BE49-F238E27FC236}">
                <a16:creationId xmlns:a16="http://schemas.microsoft.com/office/drawing/2014/main" id="{BF624A24-6F47-48B5-97D6-8629A22CD43F}"/>
              </a:ext>
            </a:extLst>
          </p:cNvPr>
          <p:cNvSpPr txBox="1"/>
          <p:nvPr/>
        </p:nvSpPr>
        <p:spPr>
          <a:xfrm>
            <a:off x="91158" y="5814386"/>
            <a:ext cx="4356241" cy="923330"/>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sz="1800" b="1"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Abhimanyu Ahluwalia</a:t>
            </a:r>
          </a:p>
          <a:p>
            <a:r>
              <a:rPr lang="en-US" sz="1800" b="1" dirty="0">
                <a:solidFill>
                  <a:schemeClr val="bg1">
                    <a:lumMod val="95000"/>
                  </a:schemeClr>
                </a:solidFill>
                <a:effectLst/>
                <a:latin typeface="Arial" panose="020B0604020202020204" pitchFamily="34" charset="0"/>
                <a:ea typeface="Calibri" panose="020F0502020204030204" pitchFamily="34" charset="0"/>
                <a:cs typeface="Times New Roman" panose="02020603050405020304" pitchFamily="18" charset="0"/>
              </a:rPr>
              <a:t>PhD Scholar, Faculty of Management Science, Amity University</a:t>
            </a:r>
            <a:endParaRPr lang="en-US" sz="1800" b="1"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4E1CC870-5736-4D3F-A24A-0CAE39A41424}"/>
              </a:ext>
            </a:extLst>
          </p:cNvPr>
          <p:cNvSpPr txBox="1"/>
          <p:nvPr/>
        </p:nvSpPr>
        <p:spPr>
          <a:xfrm>
            <a:off x="10256275" y="2974554"/>
            <a:ext cx="45719" cy="15050274"/>
          </a:xfrm>
          <a:prstGeom prst="rect">
            <a:avLst/>
          </a:prstGeom>
          <a:noFill/>
        </p:spPr>
        <p:txBody>
          <a:bodyPr wrap="square" rtlCol="0">
            <a:spAutoFit/>
          </a:bodyPr>
          <a:lstStyle/>
          <a:p>
            <a:r>
              <a:rPr lang="en-US"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PhD Scholar, Faculty of Management Science, Amity University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67992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Laptop Secure">
            <a:extLst>
              <a:ext uri="{FF2B5EF4-FFF2-40B4-BE49-F238E27FC236}">
                <a16:creationId xmlns:a16="http://schemas.microsoft.com/office/drawing/2014/main" id="{C12AE42B-CA16-F92B-6465-50743DF23AB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10016" y="1805977"/>
            <a:ext cx="2727366" cy="2727366"/>
          </a:xfrm>
          <a:prstGeom prst="rect">
            <a:avLst/>
          </a:prstGeom>
        </p:spPr>
      </p:pic>
      <p:grpSp>
        <p:nvGrpSpPr>
          <p:cNvPr id="19" name="Group 18">
            <a:extLst>
              <a:ext uri="{FF2B5EF4-FFF2-40B4-BE49-F238E27FC236}">
                <a16:creationId xmlns:a16="http://schemas.microsoft.com/office/drawing/2014/main" id="{59A59B10-9D94-4C5B-8BF0-95928DCE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20" name="Group 19">
              <a:extLst>
                <a:ext uri="{FF2B5EF4-FFF2-40B4-BE49-F238E27FC236}">
                  <a16:creationId xmlns:a16="http://schemas.microsoft.com/office/drawing/2014/main" id="{354E31B9-72DD-4DE4-B3E3-4395530BEC1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24" name="Freeform: Shape 23">
                <a:extLst>
                  <a:ext uri="{FF2B5EF4-FFF2-40B4-BE49-F238E27FC236}">
                    <a16:creationId xmlns:a16="http://schemas.microsoft.com/office/drawing/2014/main" id="{68738192-1FEA-49E1-BFF3-6D1C324A5C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F3C51644-0F34-453B-92B8-9FF33932E2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1" name="Group 20">
              <a:extLst>
                <a:ext uri="{FF2B5EF4-FFF2-40B4-BE49-F238E27FC236}">
                  <a16:creationId xmlns:a16="http://schemas.microsoft.com/office/drawing/2014/main" id="{8ADB9AB8-2EB4-4B5E-9A1E-84F2E44D91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22" name="Freeform: Shape 21">
                <a:extLst>
                  <a:ext uri="{FF2B5EF4-FFF2-40B4-BE49-F238E27FC236}">
                    <a16:creationId xmlns:a16="http://schemas.microsoft.com/office/drawing/2014/main" id="{95F439B0-E080-4B01-85AF-D226A85BA4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EDEC643B-AA3F-4913-B411-1458BCEF26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4">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AAB88701-916A-44BA-928B-E2F0E0DE0591}"/>
              </a:ext>
            </a:extLst>
          </p:cNvPr>
          <p:cNvSpPr>
            <a:spLocks noGrp="1"/>
          </p:cNvSpPr>
          <p:nvPr>
            <p:ph type="title"/>
          </p:nvPr>
        </p:nvSpPr>
        <p:spPr>
          <a:xfrm>
            <a:off x="8472888" y="864586"/>
            <a:ext cx="3546515" cy="590574"/>
          </a:xfrm>
        </p:spPr>
        <p:txBody>
          <a:bodyPr vert="horz" lIns="91440" tIns="45720" rIns="91440" bIns="45720" rtlCol="0" anchor="b">
            <a:normAutofit/>
          </a:bodyPr>
          <a:lstStyle/>
          <a:p>
            <a:r>
              <a:rPr lang="en-US" sz="3200" b="1" kern="1200" dirty="0">
                <a:solidFill>
                  <a:schemeClr val="bg1"/>
                </a:solidFill>
                <a:effectLst/>
                <a:latin typeface="+mj-lt"/>
                <a:ea typeface="+mj-ea"/>
                <a:cs typeface="+mj-cs"/>
              </a:rPr>
              <a:t>Privacy and Security </a:t>
            </a:r>
            <a:endParaRPr lang="en-US" sz="3200" b="1" kern="1200" dirty="0">
              <a:solidFill>
                <a:schemeClr val="bg1"/>
              </a:solidFill>
              <a:latin typeface="+mj-lt"/>
              <a:ea typeface="+mj-ea"/>
              <a:cs typeface="+mj-cs"/>
            </a:endParaRPr>
          </a:p>
        </p:txBody>
      </p:sp>
      <p:sp>
        <p:nvSpPr>
          <p:cNvPr id="15" name="Content Placeholder 2">
            <a:extLst>
              <a:ext uri="{FF2B5EF4-FFF2-40B4-BE49-F238E27FC236}">
                <a16:creationId xmlns:a16="http://schemas.microsoft.com/office/drawing/2014/main" id="{07B07E8B-AE19-4E07-B0FB-164CB0CD06D9}"/>
              </a:ext>
            </a:extLst>
          </p:cNvPr>
          <p:cNvSpPr>
            <a:spLocks noGrp="1"/>
          </p:cNvSpPr>
          <p:nvPr>
            <p:ph idx="1"/>
          </p:nvPr>
        </p:nvSpPr>
        <p:spPr>
          <a:xfrm>
            <a:off x="454618" y="712014"/>
            <a:ext cx="7642780" cy="4527933"/>
          </a:xfrm>
        </p:spPr>
        <p:txBody>
          <a:bodyPr>
            <a:normAutofit/>
          </a:bodyPr>
          <a:lstStyle/>
          <a:p>
            <a:r>
              <a:rPr lang="en-US" sz="2000" dirty="0">
                <a:solidFill>
                  <a:schemeClr val="bg1"/>
                </a:solidFill>
              </a:rPr>
              <a:t>Various  attacks and weaknesses on IoT systems prove that there is  indeed a need for wide ranging security designs which will  protect data and systems from end to end. </a:t>
            </a:r>
          </a:p>
          <a:p>
            <a:r>
              <a:rPr lang="en-US" sz="2000" dirty="0">
                <a:solidFill>
                  <a:schemeClr val="bg1"/>
                </a:solidFill>
              </a:rPr>
              <a:t>This security gap further  motivates comprehensive security solutions that consist of  research that is efficient in applied cryptography for data and  system security, noncryptographic security techniques as well  as frameworks that assist developers to come up with safe  systems on devices that are heterogeneous. </a:t>
            </a:r>
          </a:p>
          <a:p>
            <a:r>
              <a:rPr lang="en-US" sz="2000" dirty="0">
                <a:solidFill>
                  <a:schemeClr val="bg1"/>
                </a:solidFill>
              </a:rPr>
              <a:t>Additional areas like  confidentiality in communication, trustworthiness, and  authenticity of communication parties, and message integrity,  and supplementary safety requirements should also be  incorporated in IoT.</a:t>
            </a:r>
          </a:p>
        </p:txBody>
      </p:sp>
    </p:spTree>
    <p:extLst>
      <p:ext uri="{BB962C8B-B14F-4D97-AF65-F5344CB8AC3E}">
        <p14:creationId xmlns:p14="http://schemas.microsoft.com/office/powerpoint/2010/main" val="3400334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BACC824-3F13-4A13-83B3-81A1F9719FB3}"/>
              </a:ext>
            </a:extLst>
          </p:cNvPr>
          <p:cNvSpPr>
            <a:spLocks noGrp="1"/>
          </p:cNvSpPr>
          <p:nvPr>
            <p:ph type="title"/>
          </p:nvPr>
        </p:nvSpPr>
        <p:spPr>
          <a:xfrm>
            <a:off x="0" y="694268"/>
            <a:ext cx="4655878" cy="5477932"/>
          </a:xfrm>
        </p:spPr>
        <p:txBody>
          <a:bodyPr>
            <a:normAutofit/>
          </a:bodyPr>
          <a:lstStyle/>
          <a:p>
            <a:pPr algn="ct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Data Processing, Analysis and Management </a:t>
            </a:r>
            <a:endParaRPr lang="en-US" dirty="0">
              <a:solidFill>
                <a:schemeClr val="bg1"/>
              </a:solidFill>
            </a:endParaRPr>
          </a:p>
        </p:txBody>
      </p:sp>
      <p:grpSp>
        <p:nvGrpSpPr>
          <p:cNvPr id="10" name="Graphic 38">
            <a:extLst>
              <a:ext uri="{FF2B5EF4-FFF2-40B4-BE49-F238E27FC236}">
                <a16:creationId xmlns:a16="http://schemas.microsoft.com/office/drawing/2014/main" id="{1E8369D0-2C3B-4E27-AC6C-A246AC28CDA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11" name="Freeform: Shape 10">
              <a:extLst>
                <a:ext uri="{FF2B5EF4-FFF2-40B4-BE49-F238E27FC236}">
                  <a16:creationId xmlns:a16="http://schemas.microsoft.com/office/drawing/2014/main" id="{A3D5586F-4573-4C57-9793-1EBFDC8963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5EED35EF-93A0-4921-941C-ECC67AE2A4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grpSp>
        <p:nvGrpSpPr>
          <p:cNvPr id="14" name="Graphic 4">
            <a:extLst>
              <a:ext uri="{FF2B5EF4-FFF2-40B4-BE49-F238E27FC236}">
                <a16:creationId xmlns:a16="http://schemas.microsoft.com/office/drawing/2014/main" id="{C6F74901-2A71-43C3-837C-27CCD6B6D6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37426" y="2203010"/>
            <a:ext cx="975169" cy="975171"/>
            <a:chOff x="5829300" y="3162300"/>
            <a:chExt cx="532256" cy="532257"/>
          </a:xfrm>
          <a:solidFill>
            <a:schemeClr val="bg1"/>
          </a:solidFill>
        </p:grpSpPr>
        <p:sp>
          <p:nvSpPr>
            <p:cNvPr id="15" name="Freeform: Shape 14">
              <a:extLst>
                <a:ext uri="{FF2B5EF4-FFF2-40B4-BE49-F238E27FC236}">
                  <a16:creationId xmlns:a16="http://schemas.microsoft.com/office/drawing/2014/main" id="{A92DF49A-063A-4F60-BE30-D268264925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70DCBBE0-7DEE-43ED-BEE3-ABB179CFC1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539FE8DF-D1B2-4074-9BDF-C458EA012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61C143B5-6E24-417D-A035-65747A8E9D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0331ED8C-8819-4FFB-BF3C-FDA6A90D4B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A39574D-5ECC-4A94-9CB6-646D90DA5A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6A73D6F7-977D-4026-8F68-CA63C162C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56348370-4FD9-4A99-BB05-944D5B0B0E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D1146D46-43DB-4487-A191-0970511C33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517B7142-9D64-4D34-B23C-9471326AD6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E8EB71CD-AB26-440E-A0D5-E1081DB55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34423BD2-7458-4680-AF49-5013C9D30E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25547DC8-8B87-4446-9CC9-65AF04A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sp>
        <p:nvSpPr>
          <p:cNvPr id="29" name="Oval 28">
            <a:extLst>
              <a:ext uri="{FF2B5EF4-FFF2-40B4-BE49-F238E27FC236}">
                <a16:creationId xmlns:a16="http://schemas.microsoft.com/office/drawing/2014/main" id="{EC11F68A-CC71-4196-BBF3-20CDCD75D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Oval 30">
            <a:extLst>
              <a:ext uri="{FF2B5EF4-FFF2-40B4-BE49-F238E27FC236}">
                <a16:creationId xmlns:a16="http://schemas.microsoft.com/office/drawing/2014/main" id="{085F9950-F10E-4E64-962B-F7034578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502" y="4752208"/>
            <a:ext cx="365021" cy="36502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338A213F-ABCB-415B-9E65-5E94271ABCBA}"/>
              </a:ext>
            </a:extLst>
          </p:cNvPr>
          <p:cNvSpPr>
            <a:spLocks noGrp="1"/>
          </p:cNvSpPr>
          <p:nvPr>
            <p:ph idx="1"/>
          </p:nvPr>
        </p:nvSpPr>
        <p:spPr>
          <a:xfrm>
            <a:off x="5777862" y="363557"/>
            <a:ext cx="6285608" cy="6245221"/>
          </a:xfrm>
        </p:spPr>
        <p:txBody>
          <a:bodyPr>
            <a:normAutofit/>
          </a:bodyPr>
          <a:lstStyle/>
          <a:p>
            <a:pPr marL="514350" indent="-514350">
              <a:buFont typeface="+mj-lt"/>
              <a:buAutoNum type="arabicPeriod"/>
            </a:pPr>
            <a:r>
              <a:rPr lang="en-US" dirty="0">
                <a:solidFill>
                  <a:schemeClr val="bg1"/>
                </a:solidFill>
              </a:rPr>
              <a:t>There is a constant concern that  traditional cloud architectures are ineffective,  transfer the huge  amounts of data generated and consumed  by IoT-enabled devices.</a:t>
            </a:r>
          </a:p>
          <a:p>
            <a:pPr marL="514350" indent="-514350">
              <a:buFont typeface="+mj-lt"/>
              <a:buAutoNum type="arabicPeriod"/>
            </a:pPr>
            <a:r>
              <a:rPr lang="en-US" dirty="0">
                <a:solidFill>
                  <a:schemeClr val="bg1"/>
                </a:solidFill>
              </a:rPr>
              <a:t>Once collected, the  data must be used intelligently to achieve  intelligent IoT functions. </a:t>
            </a:r>
          </a:p>
          <a:p>
            <a:pPr marL="514350" indent="-514350">
              <a:buFont typeface="+mj-lt"/>
              <a:buAutoNum type="arabicPeriod"/>
            </a:pPr>
            <a:r>
              <a:rPr lang="en-US" dirty="0">
                <a:solidFill>
                  <a:schemeClr val="bg1"/>
                </a:solidFill>
              </a:rPr>
              <a:t>The development of  machine learning methods and  artificial intelligence algorithms resulting from neural work, genetic algorithms,  evolutionary algorithms and many other  artificial intelligence systems is essential to achieve automated decision making</a:t>
            </a:r>
          </a:p>
        </p:txBody>
      </p:sp>
    </p:spTree>
    <p:extLst>
      <p:ext uri="{BB962C8B-B14F-4D97-AF65-F5344CB8AC3E}">
        <p14:creationId xmlns:p14="http://schemas.microsoft.com/office/powerpoint/2010/main" val="4077332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621A45F0-8A91-464F-BD6A-1ECE6E54106A}"/>
              </a:ext>
            </a:extLst>
          </p:cNvPr>
          <p:cNvSpPr>
            <a:spLocks noGrp="1"/>
          </p:cNvSpPr>
          <p:nvPr>
            <p:ph type="title"/>
          </p:nvPr>
        </p:nvSpPr>
        <p:spPr>
          <a:xfrm>
            <a:off x="838200" y="669925"/>
            <a:ext cx="6730388" cy="1325563"/>
          </a:xfrm>
        </p:spPr>
        <p:txBody>
          <a:bodyPr anchor="b">
            <a:normAutofit/>
          </a:bodyPr>
          <a:lstStyle/>
          <a:p>
            <a:pPr algn="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Monitoring and Sensing</a:t>
            </a:r>
            <a:endParaRPr lang="en-US" dirty="0">
              <a:solidFill>
                <a:schemeClr val="bg1"/>
              </a:solidFill>
            </a:endParaRP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8F866E8-D7AE-4142-A5E5-10370FB10FDB}"/>
              </a:ext>
            </a:extLst>
          </p:cNvPr>
          <p:cNvSpPr>
            <a:spLocks noGrp="1"/>
          </p:cNvSpPr>
          <p:nvPr>
            <p:ph idx="1"/>
          </p:nvPr>
        </p:nvSpPr>
        <p:spPr>
          <a:xfrm>
            <a:off x="1392667" y="2398957"/>
            <a:ext cx="9406666" cy="3526144"/>
          </a:xfrm>
        </p:spPr>
        <p:txBody>
          <a:bodyPr>
            <a:normAutofit/>
          </a:bodyPr>
          <a:lstStyle/>
          <a:p>
            <a:r>
              <a:rPr lang="en-US" sz="2000" dirty="0">
                <a:solidFill>
                  <a:schemeClr val="bg1"/>
                </a:solidFill>
              </a:rPr>
              <a:t>Technologies related to  monitoring and sensing have made enormous progress, they are constantly evolving  with a particular focus on energy efficiency and the appearance of form.</a:t>
            </a:r>
          </a:p>
          <a:p>
            <a:r>
              <a:rPr lang="en-US" sz="2000" dirty="0">
                <a:solidFill>
                  <a:schemeClr val="bg1"/>
                </a:solidFill>
              </a:rPr>
              <a:t>Sensors and tags would normally have to be  constantly active to obtain instant data, this aspect makes it essential for energy efficiency, especially in extending the useful life of the devices</a:t>
            </a:r>
          </a:p>
          <a:p>
            <a:r>
              <a:rPr lang="en-US" sz="2000" dirty="0">
                <a:solidFill>
                  <a:schemeClr val="bg1"/>
                </a:solidFill>
              </a:rPr>
              <a:t>At the same time, new advances in nanotechnology / biotechnology and in miniaturization of the  have allowed the development of nano-scale sensors and actuators. </a:t>
            </a: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7433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6733598-3016-4989-A343-B5A103262EDC}"/>
              </a:ext>
            </a:extLst>
          </p:cNvPr>
          <p:cNvSpPr>
            <a:spLocks noGrp="1"/>
          </p:cNvSpPr>
          <p:nvPr>
            <p:ph type="title"/>
          </p:nvPr>
        </p:nvSpPr>
        <p:spPr>
          <a:xfrm>
            <a:off x="611976" y="-136525"/>
            <a:ext cx="11580024" cy="1193800"/>
          </a:xfrm>
        </p:spPr>
        <p:txBody>
          <a:bodyPr vert="horz" lIns="91440" tIns="45720" rIns="91440" bIns="45720" rtlCol="0" anchor="b">
            <a:normAutofit/>
          </a:bodyPr>
          <a:lstStyle/>
          <a:p>
            <a:r>
              <a:rPr lang="en-US" sz="3900" kern="1200" dirty="0">
                <a:solidFill>
                  <a:schemeClr val="bg1"/>
                </a:solidFill>
                <a:effectLst/>
                <a:latin typeface="+mj-lt"/>
                <a:ea typeface="+mj-ea"/>
                <a:cs typeface="+mj-cs"/>
              </a:rPr>
              <a:t>Communication Protocols M2M (Machine-to-Machine)</a:t>
            </a:r>
            <a:endParaRPr lang="en-US" sz="3900" kern="1200" dirty="0">
              <a:solidFill>
                <a:schemeClr val="bg1"/>
              </a:solidFill>
              <a:latin typeface="+mj-lt"/>
              <a:ea typeface="+mj-ea"/>
              <a:cs typeface="+mj-cs"/>
            </a:endParaRPr>
          </a:p>
        </p:txBody>
      </p:sp>
      <p:pic>
        <p:nvPicPr>
          <p:cNvPr id="7" name="Graphic 6" descr="Robot">
            <a:extLst>
              <a:ext uri="{FF2B5EF4-FFF2-40B4-BE49-F238E27FC236}">
                <a16:creationId xmlns:a16="http://schemas.microsoft.com/office/drawing/2014/main" id="{DAD35A60-2225-1649-E3EE-C937D04A7D0E}"/>
              </a:ext>
            </a:extLst>
          </p:cNvPr>
          <p:cNvPicPr>
            <a:picLocks noChangeAspect="1"/>
          </p:cNvPicPr>
          <p:nvPr/>
        </p:nvPicPr>
        <p:blipFill>
          <a:blip r:embed="rId2">
            <a:alphaModFix/>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72980" y="1354538"/>
            <a:ext cx="4442219" cy="4442219"/>
          </a:xfrm>
          <a:prstGeom prst="rect">
            <a:avLst/>
          </a:prstGeom>
        </p:spPr>
      </p:pic>
      <p:sp>
        <p:nvSpPr>
          <p:cNvPr id="12" name="Rectangle 11">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977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a:extLst>
              <a:ext uri="{FF2B5EF4-FFF2-40B4-BE49-F238E27FC236}">
                <a16:creationId xmlns:a16="http://schemas.microsoft.com/office/drawing/2014/main" id="{DD06A349-0F5C-4C23-9760-CBBEEA68FBDE}"/>
              </a:ext>
            </a:extLst>
          </p:cNvPr>
          <p:cNvSpPr>
            <a:spLocks noGrp="1"/>
          </p:cNvSpPr>
          <p:nvPr>
            <p:ph idx="1"/>
          </p:nvPr>
        </p:nvSpPr>
        <p:spPr>
          <a:xfrm>
            <a:off x="901062" y="1425243"/>
            <a:ext cx="6513290" cy="3931679"/>
          </a:xfrm>
        </p:spPr>
        <p:txBody>
          <a:bodyPr>
            <a:normAutofit/>
          </a:bodyPr>
          <a:lstStyle/>
          <a:p>
            <a:pPr marL="0" indent="0">
              <a:buNone/>
            </a:pPr>
            <a:r>
              <a:rPr lang="en-US" dirty="0">
                <a:solidFill>
                  <a:schemeClr val="bg1"/>
                </a:solidFill>
              </a:rPr>
              <a:t>There is still no standard for an open IoT. Although all  objects require connectivity, it is not necessary for every  object to be Internet compatible, as they only need  to have some capacity to put their data on a particular gateway. </a:t>
            </a:r>
          </a:p>
          <a:p>
            <a:pPr marL="0" indent="0">
              <a:buNone/>
            </a:pPr>
            <a:r>
              <a:rPr lang="en-US" dirty="0">
                <a:solidFill>
                  <a:schemeClr val="bg1"/>
                </a:solidFill>
              </a:rPr>
              <a:t>It is unclear whether the available  wireless technologies have the ability to continue to cover the broad range of  IoT connectivity.</a:t>
            </a:r>
          </a:p>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val="1254853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AB5137-652B-4D34-A2CD-5A93F0148510}"/>
              </a:ext>
            </a:extLst>
          </p:cNvPr>
          <p:cNvSpPr>
            <a:spLocks noGrp="1"/>
          </p:cNvSpPr>
          <p:nvPr>
            <p:ph type="title"/>
          </p:nvPr>
        </p:nvSpPr>
        <p:spPr>
          <a:xfrm>
            <a:off x="827088" y="1641752"/>
            <a:ext cx="3527425" cy="4366936"/>
          </a:xfrm>
        </p:spPr>
        <p:txBody>
          <a:bodyPr anchor="t">
            <a:normAutofit/>
          </a:bodyPr>
          <a:lstStyle/>
          <a:p>
            <a:r>
              <a:rPr lang="en-US" sz="4000" dirty="0">
                <a:effectLst/>
                <a:latin typeface="Calibri" panose="020F0502020204030204" pitchFamily="34" charset="0"/>
                <a:ea typeface="Calibri" panose="020F0502020204030204" pitchFamily="34" charset="0"/>
                <a:cs typeface="Times New Roman" panose="02020603050405020304" pitchFamily="18" charset="0"/>
              </a:rPr>
              <a:t>Interoperability </a:t>
            </a:r>
            <a:endParaRPr lang="en-US" sz="4000" dirty="0"/>
          </a:p>
        </p:txBody>
      </p:sp>
      <p:sp>
        <p:nvSpPr>
          <p:cNvPr id="3" name="Content Placeholder 2">
            <a:extLst>
              <a:ext uri="{FF2B5EF4-FFF2-40B4-BE49-F238E27FC236}">
                <a16:creationId xmlns:a16="http://schemas.microsoft.com/office/drawing/2014/main" id="{E2956BDF-85DD-457E-AA13-58039A2300FB}"/>
              </a:ext>
            </a:extLst>
          </p:cNvPr>
          <p:cNvSpPr>
            <a:spLocks noGrp="1"/>
          </p:cNvSpPr>
          <p:nvPr>
            <p:ph idx="1"/>
          </p:nvPr>
        </p:nvSpPr>
        <p:spPr>
          <a:xfrm>
            <a:off x="5222081" y="1641752"/>
            <a:ext cx="5260975" cy="3960000"/>
          </a:xfrm>
        </p:spPr>
        <p:txBody>
          <a:bodyPr>
            <a:normAutofit fontScale="92500"/>
          </a:bodyPr>
          <a:lstStyle/>
          <a:p>
            <a:r>
              <a:rPr lang="en-US" sz="2400" dirty="0">
                <a:solidFill>
                  <a:schemeClr val="tx1">
                    <a:alpha val="80000"/>
                  </a:schemeClr>
                </a:solidFill>
              </a:rPr>
              <a:t>The initial prerequisite in Internet connectivity  necessitates that “connected” systems have the ability to  “speak a similar language” in terms of encodings and  protocols.</a:t>
            </a:r>
          </a:p>
          <a:p>
            <a:r>
              <a:rPr lang="en-US" sz="2400" dirty="0">
                <a:solidFill>
                  <a:schemeClr val="tx1">
                    <a:alpha val="80000"/>
                  </a:schemeClr>
                </a:solidFill>
              </a:rPr>
              <a:t>Due to the large  quantities and types of data, as well as heterogeneous devices,  using standard interfaces in such diverse entities is very  important and even more significant for applications which  support cross organizational, in addition to a wide range of  system limitations.</a:t>
            </a:r>
          </a:p>
        </p:txBody>
      </p:sp>
      <p:grpSp>
        <p:nvGrpSpPr>
          <p:cNvPr id="10" name="Group 9">
            <a:extLst>
              <a:ext uri="{FF2B5EF4-FFF2-40B4-BE49-F238E27FC236}">
                <a16:creationId xmlns:a16="http://schemas.microsoft.com/office/drawing/2014/main" id="{4728F330-19FB-4D39-BD0F-53032ABFEB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79015" y="0"/>
            <a:ext cx="712985" cy="6858000"/>
            <a:chOff x="11479015" y="0"/>
            <a:chExt cx="712985" cy="6858000"/>
          </a:xfrm>
          <a:effectLst>
            <a:outerShdw blurRad="381000" dist="152400" dir="10800000" algn="ctr" rotWithShape="0">
              <a:schemeClr val="bg1">
                <a:alpha val="10000"/>
              </a:schemeClr>
            </a:outerShdw>
          </a:effectLst>
        </p:grpSpPr>
        <p:sp>
          <p:nvSpPr>
            <p:cNvPr id="11" name="Freeform: Shape 10">
              <a:extLst>
                <a:ext uri="{FF2B5EF4-FFF2-40B4-BE49-F238E27FC236}">
                  <a16:creationId xmlns:a16="http://schemas.microsoft.com/office/drawing/2014/main" id="{30220D63-6F38-42F9-8AAD-3B1363A4FA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79018" y="0"/>
              <a:ext cx="712982" cy="6858000"/>
            </a:xfrm>
            <a:custGeom>
              <a:avLst/>
              <a:gdLst>
                <a:gd name="connsiteX0" fmla="*/ 280560 w 712982"/>
                <a:gd name="connsiteY0" fmla="*/ 0 h 6858000"/>
                <a:gd name="connsiteX1" fmla="*/ 712982 w 712982"/>
                <a:gd name="connsiteY1" fmla="*/ 0 h 6858000"/>
                <a:gd name="connsiteX2" fmla="*/ 712982 w 712982"/>
                <a:gd name="connsiteY2" fmla="*/ 6858000 h 6858000"/>
                <a:gd name="connsiteX3" fmla="*/ 372527 w 712982"/>
                <a:gd name="connsiteY3" fmla="*/ 6858000 h 6858000"/>
                <a:gd name="connsiteX4" fmla="*/ 372901 w 712982"/>
                <a:gd name="connsiteY4" fmla="*/ 6835810 h 6858000"/>
                <a:gd name="connsiteX5" fmla="*/ 363017 w 712982"/>
                <a:gd name="connsiteY5" fmla="*/ 6518145 h 6858000"/>
                <a:gd name="connsiteX6" fmla="*/ 310498 w 712982"/>
                <a:gd name="connsiteY6" fmla="*/ 6393936 h 6858000"/>
                <a:gd name="connsiteX7" fmla="*/ 305420 w 712982"/>
                <a:gd name="connsiteY7" fmla="*/ 6355564 h 6858000"/>
                <a:gd name="connsiteX8" fmla="*/ 311030 w 712982"/>
                <a:gd name="connsiteY8" fmla="*/ 6267729 h 6858000"/>
                <a:gd name="connsiteX9" fmla="*/ 281440 w 712982"/>
                <a:gd name="connsiteY9" fmla="*/ 6090959 h 6858000"/>
                <a:gd name="connsiteX10" fmla="*/ 258928 w 712982"/>
                <a:gd name="connsiteY10" fmla="*/ 6026981 h 6858000"/>
                <a:gd name="connsiteX11" fmla="*/ 245105 w 712982"/>
                <a:gd name="connsiteY11" fmla="*/ 5991615 h 6858000"/>
                <a:gd name="connsiteX12" fmla="*/ 197441 w 712982"/>
                <a:gd name="connsiteY12" fmla="*/ 5807458 h 6858000"/>
                <a:gd name="connsiteX13" fmla="*/ 159115 w 712982"/>
                <a:gd name="connsiteY13" fmla="*/ 5727356 h 6858000"/>
                <a:gd name="connsiteX14" fmla="*/ 152306 w 712982"/>
                <a:gd name="connsiteY14" fmla="*/ 5705270 h 6858000"/>
                <a:gd name="connsiteX15" fmla="*/ 150939 w 712982"/>
                <a:gd name="connsiteY15" fmla="*/ 5580441 h 6858000"/>
                <a:gd name="connsiteX16" fmla="*/ 187956 w 712982"/>
                <a:gd name="connsiteY16" fmla="*/ 5482729 h 6858000"/>
                <a:gd name="connsiteX17" fmla="*/ 201902 w 712982"/>
                <a:gd name="connsiteY17" fmla="*/ 5463053 h 6858000"/>
                <a:gd name="connsiteX18" fmla="*/ 168174 w 712982"/>
                <a:gd name="connsiteY18" fmla="*/ 5205662 h 6858000"/>
                <a:gd name="connsiteX19" fmla="*/ 157186 w 712982"/>
                <a:gd name="connsiteY19" fmla="*/ 5166766 h 6858000"/>
                <a:gd name="connsiteX20" fmla="*/ 163999 w 712982"/>
                <a:gd name="connsiteY20" fmla="*/ 4972256 h 6858000"/>
                <a:gd name="connsiteX21" fmla="*/ 163388 w 712982"/>
                <a:gd name="connsiteY21" fmla="*/ 4915833 h 6858000"/>
                <a:gd name="connsiteX22" fmla="*/ 166361 w 712982"/>
                <a:gd name="connsiteY22" fmla="*/ 4712964 h 6858000"/>
                <a:gd name="connsiteX23" fmla="*/ 140122 w 712982"/>
                <a:gd name="connsiteY23" fmla="*/ 4687152 h 6858000"/>
                <a:gd name="connsiteX24" fmla="*/ 73058 w 712982"/>
                <a:gd name="connsiteY24" fmla="*/ 4611951 h 6858000"/>
                <a:gd name="connsiteX25" fmla="*/ 3979 w 712982"/>
                <a:gd name="connsiteY25" fmla="*/ 4456771 h 6858000"/>
                <a:gd name="connsiteX26" fmla="*/ 2091 w 712982"/>
                <a:gd name="connsiteY26" fmla="*/ 4412781 h 6858000"/>
                <a:gd name="connsiteX27" fmla="*/ 75905 w 712982"/>
                <a:gd name="connsiteY27" fmla="*/ 4292897 h 6858000"/>
                <a:gd name="connsiteX28" fmla="*/ 104434 w 712982"/>
                <a:gd name="connsiteY28" fmla="*/ 4235333 h 6858000"/>
                <a:gd name="connsiteX29" fmla="*/ 151065 w 712982"/>
                <a:gd name="connsiteY29" fmla="*/ 4075686 h 6858000"/>
                <a:gd name="connsiteX30" fmla="*/ 161243 w 712982"/>
                <a:gd name="connsiteY30" fmla="*/ 4061695 h 6858000"/>
                <a:gd name="connsiteX31" fmla="*/ 286285 w 712982"/>
                <a:gd name="connsiteY31" fmla="*/ 3933862 h 6858000"/>
                <a:gd name="connsiteX32" fmla="*/ 306926 w 712982"/>
                <a:gd name="connsiteY32" fmla="*/ 3905847 h 6858000"/>
                <a:gd name="connsiteX33" fmla="*/ 340015 w 712982"/>
                <a:gd name="connsiteY33" fmla="*/ 3871199 h 6858000"/>
                <a:gd name="connsiteX34" fmla="*/ 400111 w 712982"/>
                <a:gd name="connsiteY34" fmla="*/ 3767743 h 6858000"/>
                <a:gd name="connsiteX35" fmla="*/ 409694 w 712982"/>
                <a:gd name="connsiteY35" fmla="*/ 3646690 h 6858000"/>
                <a:gd name="connsiteX36" fmla="*/ 428447 w 712982"/>
                <a:gd name="connsiteY36" fmla="*/ 3499752 h 6858000"/>
                <a:gd name="connsiteX37" fmla="*/ 445033 w 712982"/>
                <a:gd name="connsiteY37" fmla="*/ 3437349 h 6858000"/>
                <a:gd name="connsiteX38" fmla="*/ 471431 w 712982"/>
                <a:gd name="connsiteY38" fmla="*/ 3272018 h 6858000"/>
                <a:gd name="connsiteX39" fmla="*/ 495919 w 712982"/>
                <a:gd name="connsiteY39" fmla="*/ 3153432 h 6858000"/>
                <a:gd name="connsiteX40" fmla="*/ 499541 w 712982"/>
                <a:gd name="connsiteY40" fmla="*/ 2985907 h 6858000"/>
                <a:gd name="connsiteX41" fmla="*/ 491640 w 712982"/>
                <a:gd name="connsiteY41" fmla="*/ 2905697 h 6858000"/>
                <a:gd name="connsiteX42" fmla="*/ 586592 w 712982"/>
                <a:gd name="connsiteY42" fmla="*/ 2746325 h 6858000"/>
                <a:gd name="connsiteX43" fmla="*/ 647211 w 712982"/>
                <a:gd name="connsiteY43" fmla="*/ 2620857 h 6858000"/>
                <a:gd name="connsiteX44" fmla="*/ 598120 w 712982"/>
                <a:gd name="connsiteY44" fmla="*/ 2501248 h 6858000"/>
                <a:gd name="connsiteX45" fmla="*/ 560897 w 712982"/>
                <a:gd name="connsiteY45" fmla="*/ 2471368 h 6858000"/>
                <a:gd name="connsiteX46" fmla="*/ 506928 w 712982"/>
                <a:gd name="connsiteY46" fmla="*/ 2272389 h 6858000"/>
                <a:gd name="connsiteX47" fmla="*/ 474122 w 712982"/>
                <a:gd name="connsiteY47" fmla="*/ 1983284 h 6858000"/>
                <a:gd name="connsiteX48" fmla="*/ 349180 w 712982"/>
                <a:gd name="connsiteY48" fmla="*/ 1510207 h 6858000"/>
                <a:gd name="connsiteX49" fmla="*/ 306451 w 712982"/>
                <a:gd name="connsiteY49" fmla="*/ 1430003 h 6858000"/>
                <a:gd name="connsiteX50" fmla="*/ 287747 w 712982"/>
                <a:gd name="connsiteY50" fmla="*/ 1336633 h 6858000"/>
                <a:gd name="connsiteX51" fmla="*/ 304326 w 712982"/>
                <a:gd name="connsiteY51" fmla="*/ 1298229 h 6858000"/>
                <a:gd name="connsiteX52" fmla="*/ 317671 w 712982"/>
                <a:gd name="connsiteY52" fmla="*/ 1136667 h 6858000"/>
                <a:gd name="connsiteX53" fmla="*/ 314959 w 712982"/>
                <a:gd name="connsiteY53" fmla="*/ 1106522 h 6858000"/>
                <a:gd name="connsiteX54" fmla="*/ 290675 w 712982"/>
                <a:gd name="connsiteY54" fmla="*/ 1004980 h 6858000"/>
                <a:gd name="connsiteX55" fmla="*/ 272712 w 712982"/>
                <a:gd name="connsiteY55" fmla="*/ 910357 h 6858000"/>
                <a:gd name="connsiteX56" fmla="*/ 270963 w 712982"/>
                <a:gd name="connsiteY56" fmla="*/ 667028 h 6858000"/>
                <a:gd name="connsiteX57" fmla="*/ 244986 w 712982"/>
                <a:gd name="connsiteY57" fmla="*/ 483131 h 6858000"/>
                <a:gd name="connsiteX58" fmla="*/ 241465 w 712982"/>
                <a:gd name="connsiteY58" fmla="*/ 397465 h 6858000"/>
                <a:gd name="connsiteX59" fmla="*/ 244890 w 712982"/>
                <a:gd name="connsiteY59" fmla="*/ 348507 h 6858000"/>
                <a:gd name="connsiteX60" fmla="*/ 293439 w 712982"/>
                <a:gd name="connsiteY60" fmla="*/ 233141 h 6858000"/>
                <a:gd name="connsiteX61" fmla="*/ 300513 w 712982"/>
                <a:gd name="connsiteY61" fmla="*/ 17206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712982" h="6858000">
                  <a:moveTo>
                    <a:pt x="280560" y="0"/>
                  </a:moveTo>
                  <a:lnTo>
                    <a:pt x="712982" y="0"/>
                  </a:lnTo>
                  <a:lnTo>
                    <a:pt x="712982" y="6858000"/>
                  </a:lnTo>
                  <a:lnTo>
                    <a:pt x="372527" y="6858000"/>
                  </a:lnTo>
                  <a:lnTo>
                    <a:pt x="372901" y="6835810"/>
                  </a:lnTo>
                  <a:cubicBezTo>
                    <a:pt x="343741" y="6729822"/>
                    <a:pt x="373381" y="6623551"/>
                    <a:pt x="363017" y="6518145"/>
                  </a:cubicBezTo>
                  <a:cubicBezTo>
                    <a:pt x="358372" y="6470360"/>
                    <a:pt x="362468" y="6422202"/>
                    <a:pt x="310498" y="6393936"/>
                  </a:cubicBezTo>
                  <a:cubicBezTo>
                    <a:pt x="303659" y="6390296"/>
                    <a:pt x="304819" y="6368800"/>
                    <a:pt x="305420" y="6355564"/>
                  </a:cubicBezTo>
                  <a:cubicBezTo>
                    <a:pt x="306594" y="6326166"/>
                    <a:pt x="314451" y="6296329"/>
                    <a:pt x="311030" y="6267729"/>
                  </a:cubicBezTo>
                  <a:cubicBezTo>
                    <a:pt x="304253" y="6208466"/>
                    <a:pt x="293104" y="6149393"/>
                    <a:pt x="281440" y="6090959"/>
                  </a:cubicBezTo>
                  <a:cubicBezTo>
                    <a:pt x="276978" y="6068911"/>
                    <a:pt x="266829" y="6048361"/>
                    <a:pt x="258928" y="6026981"/>
                  </a:cubicBezTo>
                  <a:cubicBezTo>
                    <a:pt x="254416" y="6015184"/>
                    <a:pt x="244605" y="6003083"/>
                    <a:pt x="245105" y="5991615"/>
                  </a:cubicBezTo>
                  <a:cubicBezTo>
                    <a:pt x="248075" y="5925141"/>
                    <a:pt x="216651" y="5867990"/>
                    <a:pt x="197441" y="5807458"/>
                  </a:cubicBezTo>
                  <a:cubicBezTo>
                    <a:pt x="188523" y="5779456"/>
                    <a:pt x="171697" y="5754078"/>
                    <a:pt x="159115" y="5727356"/>
                  </a:cubicBezTo>
                  <a:cubicBezTo>
                    <a:pt x="155717" y="5720411"/>
                    <a:pt x="152517" y="5712566"/>
                    <a:pt x="152306" y="5705270"/>
                  </a:cubicBezTo>
                  <a:cubicBezTo>
                    <a:pt x="151252" y="5663532"/>
                    <a:pt x="151674" y="5621922"/>
                    <a:pt x="150939" y="5580441"/>
                  </a:cubicBezTo>
                  <a:cubicBezTo>
                    <a:pt x="150326" y="5542748"/>
                    <a:pt x="147369" y="5505023"/>
                    <a:pt x="187956" y="5482729"/>
                  </a:cubicBezTo>
                  <a:cubicBezTo>
                    <a:pt x="194324" y="5479395"/>
                    <a:pt x="198291" y="5470181"/>
                    <a:pt x="201902" y="5463053"/>
                  </a:cubicBezTo>
                  <a:cubicBezTo>
                    <a:pt x="257480" y="5353065"/>
                    <a:pt x="249730" y="5298303"/>
                    <a:pt x="168174" y="5205662"/>
                  </a:cubicBezTo>
                  <a:cubicBezTo>
                    <a:pt x="159805" y="5196040"/>
                    <a:pt x="152161" y="5174340"/>
                    <a:pt x="157186" y="5166766"/>
                  </a:cubicBezTo>
                  <a:cubicBezTo>
                    <a:pt x="198743" y="5102508"/>
                    <a:pt x="186477" y="5038579"/>
                    <a:pt x="163999" y="4972256"/>
                  </a:cubicBezTo>
                  <a:cubicBezTo>
                    <a:pt x="158020" y="4955056"/>
                    <a:pt x="155299" y="4930181"/>
                    <a:pt x="163388" y="4915833"/>
                  </a:cubicBezTo>
                  <a:cubicBezTo>
                    <a:pt x="200708" y="4847649"/>
                    <a:pt x="186907" y="4780374"/>
                    <a:pt x="166361" y="4712964"/>
                  </a:cubicBezTo>
                  <a:cubicBezTo>
                    <a:pt x="163165" y="4702485"/>
                    <a:pt x="150748" y="4690669"/>
                    <a:pt x="140122" y="4687152"/>
                  </a:cubicBezTo>
                  <a:cubicBezTo>
                    <a:pt x="102452" y="4674589"/>
                    <a:pt x="86917" y="4644970"/>
                    <a:pt x="73058" y="4611951"/>
                  </a:cubicBezTo>
                  <a:cubicBezTo>
                    <a:pt x="50686" y="4559957"/>
                    <a:pt x="25516" y="4509149"/>
                    <a:pt x="3979" y="4456771"/>
                  </a:cubicBezTo>
                  <a:cubicBezTo>
                    <a:pt x="-1236" y="4443877"/>
                    <a:pt x="-726" y="4427139"/>
                    <a:pt x="2091" y="4412781"/>
                  </a:cubicBezTo>
                  <a:cubicBezTo>
                    <a:pt x="11653" y="4363733"/>
                    <a:pt x="45382" y="4329603"/>
                    <a:pt x="75905" y="4292897"/>
                  </a:cubicBezTo>
                  <a:cubicBezTo>
                    <a:pt x="89361" y="4276787"/>
                    <a:pt x="97880" y="4255660"/>
                    <a:pt x="104434" y="4235333"/>
                  </a:cubicBezTo>
                  <a:cubicBezTo>
                    <a:pt x="121200" y="4182569"/>
                    <a:pt x="135523" y="4128901"/>
                    <a:pt x="151065" y="4075686"/>
                  </a:cubicBezTo>
                  <a:cubicBezTo>
                    <a:pt x="152552" y="4070549"/>
                    <a:pt x="157315" y="4065932"/>
                    <a:pt x="161243" y="4061695"/>
                  </a:cubicBezTo>
                  <a:cubicBezTo>
                    <a:pt x="202828" y="4019095"/>
                    <a:pt x="244731" y="3976753"/>
                    <a:pt x="286285" y="3933862"/>
                  </a:cubicBezTo>
                  <a:cubicBezTo>
                    <a:pt x="294168" y="3925683"/>
                    <a:pt x="299393" y="3914571"/>
                    <a:pt x="306926" y="3905847"/>
                  </a:cubicBezTo>
                  <a:cubicBezTo>
                    <a:pt x="317292" y="3893589"/>
                    <a:pt x="326766" y="3878502"/>
                    <a:pt x="340015" y="3871199"/>
                  </a:cubicBezTo>
                  <a:cubicBezTo>
                    <a:pt x="381725" y="3848490"/>
                    <a:pt x="396760" y="3812013"/>
                    <a:pt x="400111" y="3767743"/>
                  </a:cubicBezTo>
                  <a:cubicBezTo>
                    <a:pt x="403294" y="3727294"/>
                    <a:pt x="405323" y="3686973"/>
                    <a:pt x="409694" y="3646690"/>
                  </a:cubicBezTo>
                  <a:cubicBezTo>
                    <a:pt x="414852" y="3597538"/>
                    <a:pt x="420910" y="3548579"/>
                    <a:pt x="428447" y="3499752"/>
                  </a:cubicBezTo>
                  <a:cubicBezTo>
                    <a:pt x="431696" y="3478619"/>
                    <a:pt x="435683" y="3456228"/>
                    <a:pt x="445033" y="3437349"/>
                  </a:cubicBezTo>
                  <a:cubicBezTo>
                    <a:pt x="470858" y="3384475"/>
                    <a:pt x="486179" y="3329236"/>
                    <a:pt x="471431" y="3272018"/>
                  </a:cubicBezTo>
                  <a:cubicBezTo>
                    <a:pt x="459682" y="3226180"/>
                    <a:pt x="472474" y="3185267"/>
                    <a:pt x="495919" y="3153432"/>
                  </a:cubicBezTo>
                  <a:cubicBezTo>
                    <a:pt x="538461" y="3095505"/>
                    <a:pt x="521296" y="3040311"/>
                    <a:pt x="499541" y="2985907"/>
                  </a:cubicBezTo>
                  <a:cubicBezTo>
                    <a:pt x="488276" y="2957871"/>
                    <a:pt x="486838" y="2934028"/>
                    <a:pt x="491640" y="2905697"/>
                  </a:cubicBezTo>
                  <a:cubicBezTo>
                    <a:pt x="502898" y="2840071"/>
                    <a:pt x="547705" y="2792141"/>
                    <a:pt x="586592" y="2746325"/>
                  </a:cubicBezTo>
                  <a:cubicBezTo>
                    <a:pt x="619786" y="2707275"/>
                    <a:pt x="636305" y="2665661"/>
                    <a:pt x="647211" y="2620857"/>
                  </a:cubicBezTo>
                  <a:cubicBezTo>
                    <a:pt x="661216" y="2564298"/>
                    <a:pt x="648982" y="2522027"/>
                    <a:pt x="598120" y="2501248"/>
                  </a:cubicBezTo>
                  <a:cubicBezTo>
                    <a:pt x="583733" y="2495506"/>
                    <a:pt x="566431" y="2484521"/>
                    <a:pt x="560897" y="2471368"/>
                  </a:cubicBezTo>
                  <a:cubicBezTo>
                    <a:pt x="533469" y="2407931"/>
                    <a:pt x="496686" y="2344634"/>
                    <a:pt x="506928" y="2272389"/>
                  </a:cubicBezTo>
                  <a:cubicBezTo>
                    <a:pt x="520879" y="2172517"/>
                    <a:pt x="509052" y="2077807"/>
                    <a:pt x="474122" y="1983284"/>
                  </a:cubicBezTo>
                  <a:cubicBezTo>
                    <a:pt x="417537" y="1829959"/>
                    <a:pt x="358639" y="1676886"/>
                    <a:pt x="349180" y="1510207"/>
                  </a:cubicBezTo>
                  <a:cubicBezTo>
                    <a:pt x="347619" y="1482573"/>
                    <a:pt x="326399" y="1451821"/>
                    <a:pt x="306451" y="1430003"/>
                  </a:cubicBezTo>
                  <a:cubicBezTo>
                    <a:pt x="268511" y="1388202"/>
                    <a:pt x="266127" y="1390512"/>
                    <a:pt x="287747" y="1336633"/>
                  </a:cubicBezTo>
                  <a:cubicBezTo>
                    <a:pt x="293070" y="1323756"/>
                    <a:pt x="295470" y="1308272"/>
                    <a:pt x="304326" y="1298229"/>
                  </a:cubicBezTo>
                  <a:cubicBezTo>
                    <a:pt x="349361" y="1247057"/>
                    <a:pt x="331041" y="1191986"/>
                    <a:pt x="317671" y="1136667"/>
                  </a:cubicBezTo>
                  <a:cubicBezTo>
                    <a:pt x="315148" y="1126990"/>
                    <a:pt x="311827" y="1115354"/>
                    <a:pt x="314959" y="1106522"/>
                  </a:cubicBezTo>
                  <a:cubicBezTo>
                    <a:pt x="329032" y="1066641"/>
                    <a:pt x="319157" y="1035231"/>
                    <a:pt x="290675" y="1004980"/>
                  </a:cubicBezTo>
                  <a:cubicBezTo>
                    <a:pt x="266138" y="978690"/>
                    <a:pt x="249805" y="947108"/>
                    <a:pt x="272712" y="910357"/>
                  </a:cubicBezTo>
                  <a:cubicBezTo>
                    <a:pt x="323486" y="828702"/>
                    <a:pt x="317578" y="747981"/>
                    <a:pt x="270963" y="667028"/>
                  </a:cubicBezTo>
                  <a:cubicBezTo>
                    <a:pt x="237707" y="609204"/>
                    <a:pt x="225082" y="549995"/>
                    <a:pt x="244986" y="483131"/>
                  </a:cubicBezTo>
                  <a:cubicBezTo>
                    <a:pt x="252708" y="457408"/>
                    <a:pt x="242285" y="426353"/>
                    <a:pt x="241465" y="397465"/>
                  </a:cubicBezTo>
                  <a:cubicBezTo>
                    <a:pt x="240850" y="381142"/>
                    <a:pt x="239176" y="363176"/>
                    <a:pt x="244890" y="348507"/>
                  </a:cubicBezTo>
                  <a:cubicBezTo>
                    <a:pt x="259350" y="309454"/>
                    <a:pt x="279299" y="272445"/>
                    <a:pt x="293439" y="233141"/>
                  </a:cubicBezTo>
                  <a:cubicBezTo>
                    <a:pt x="300152" y="214256"/>
                    <a:pt x="302437" y="192349"/>
                    <a:pt x="300513" y="172069"/>
                  </a:cubicBez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97B054CB-4DA3-4EDD-B196-A5DDD1E4E6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79015" y="0"/>
              <a:ext cx="712985" cy="6858000"/>
            </a:xfrm>
            <a:custGeom>
              <a:avLst/>
              <a:gdLst>
                <a:gd name="connsiteX0" fmla="*/ 280560 w 712985"/>
                <a:gd name="connsiteY0" fmla="*/ 0 h 6858000"/>
                <a:gd name="connsiteX1" fmla="*/ 712985 w 712985"/>
                <a:gd name="connsiteY1" fmla="*/ 0 h 6858000"/>
                <a:gd name="connsiteX2" fmla="*/ 712985 w 712985"/>
                <a:gd name="connsiteY2" fmla="*/ 6858000 h 6858000"/>
                <a:gd name="connsiteX3" fmla="*/ 372527 w 712985"/>
                <a:gd name="connsiteY3" fmla="*/ 6858000 h 6858000"/>
                <a:gd name="connsiteX4" fmla="*/ 372901 w 712985"/>
                <a:gd name="connsiteY4" fmla="*/ 6835810 h 6858000"/>
                <a:gd name="connsiteX5" fmla="*/ 363017 w 712985"/>
                <a:gd name="connsiteY5" fmla="*/ 6518145 h 6858000"/>
                <a:gd name="connsiteX6" fmla="*/ 310498 w 712985"/>
                <a:gd name="connsiteY6" fmla="*/ 6393936 h 6858000"/>
                <a:gd name="connsiteX7" fmla="*/ 305420 w 712985"/>
                <a:gd name="connsiteY7" fmla="*/ 6355564 h 6858000"/>
                <a:gd name="connsiteX8" fmla="*/ 311030 w 712985"/>
                <a:gd name="connsiteY8" fmla="*/ 6267729 h 6858000"/>
                <a:gd name="connsiteX9" fmla="*/ 281440 w 712985"/>
                <a:gd name="connsiteY9" fmla="*/ 6090959 h 6858000"/>
                <a:gd name="connsiteX10" fmla="*/ 258928 w 712985"/>
                <a:gd name="connsiteY10" fmla="*/ 6026981 h 6858000"/>
                <a:gd name="connsiteX11" fmla="*/ 245105 w 712985"/>
                <a:gd name="connsiteY11" fmla="*/ 5991615 h 6858000"/>
                <a:gd name="connsiteX12" fmla="*/ 197441 w 712985"/>
                <a:gd name="connsiteY12" fmla="*/ 5807458 h 6858000"/>
                <a:gd name="connsiteX13" fmla="*/ 159115 w 712985"/>
                <a:gd name="connsiteY13" fmla="*/ 5727356 h 6858000"/>
                <a:gd name="connsiteX14" fmla="*/ 152306 w 712985"/>
                <a:gd name="connsiteY14" fmla="*/ 5705270 h 6858000"/>
                <a:gd name="connsiteX15" fmla="*/ 150939 w 712985"/>
                <a:gd name="connsiteY15" fmla="*/ 5580441 h 6858000"/>
                <a:gd name="connsiteX16" fmla="*/ 187956 w 712985"/>
                <a:gd name="connsiteY16" fmla="*/ 5482729 h 6858000"/>
                <a:gd name="connsiteX17" fmla="*/ 201902 w 712985"/>
                <a:gd name="connsiteY17" fmla="*/ 5463053 h 6858000"/>
                <a:gd name="connsiteX18" fmla="*/ 168174 w 712985"/>
                <a:gd name="connsiteY18" fmla="*/ 5205662 h 6858000"/>
                <a:gd name="connsiteX19" fmla="*/ 157186 w 712985"/>
                <a:gd name="connsiteY19" fmla="*/ 5166766 h 6858000"/>
                <a:gd name="connsiteX20" fmla="*/ 163999 w 712985"/>
                <a:gd name="connsiteY20" fmla="*/ 4972256 h 6858000"/>
                <a:gd name="connsiteX21" fmla="*/ 163388 w 712985"/>
                <a:gd name="connsiteY21" fmla="*/ 4915833 h 6858000"/>
                <a:gd name="connsiteX22" fmla="*/ 166361 w 712985"/>
                <a:gd name="connsiteY22" fmla="*/ 4712964 h 6858000"/>
                <a:gd name="connsiteX23" fmla="*/ 140122 w 712985"/>
                <a:gd name="connsiteY23" fmla="*/ 4687152 h 6858000"/>
                <a:gd name="connsiteX24" fmla="*/ 73058 w 712985"/>
                <a:gd name="connsiteY24" fmla="*/ 4611951 h 6858000"/>
                <a:gd name="connsiteX25" fmla="*/ 3979 w 712985"/>
                <a:gd name="connsiteY25" fmla="*/ 4456771 h 6858000"/>
                <a:gd name="connsiteX26" fmla="*/ 2091 w 712985"/>
                <a:gd name="connsiteY26" fmla="*/ 4412781 h 6858000"/>
                <a:gd name="connsiteX27" fmla="*/ 75905 w 712985"/>
                <a:gd name="connsiteY27" fmla="*/ 4292897 h 6858000"/>
                <a:gd name="connsiteX28" fmla="*/ 104434 w 712985"/>
                <a:gd name="connsiteY28" fmla="*/ 4235333 h 6858000"/>
                <a:gd name="connsiteX29" fmla="*/ 151065 w 712985"/>
                <a:gd name="connsiteY29" fmla="*/ 4075686 h 6858000"/>
                <a:gd name="connsiteX30" fmla="*/ 161243 w 712985"/>
                <a:gd name="connsiteY30" fmla="*/ 4061695 h 6858000"/>
                <a:gd name="connsiteX31" fmla="*/ 286285 w 712985"/>
                <a:gd name="connsiteY31" fmla="*/ 3933862 h 6858000"/>
                <a:gd name="connsiteX32" fmla="*/ 306926 w 712985"/>
                <a:gd name="connsiteY32" fmla="*/ 3905847 h 6858000"/>
                <a:gd name="connsiteX33" fmla="*/ 340015 w 712985"/>
                <a:gd name="connsiteY33" fmla="*/ 3871199 h 6858000"/>
                <a:gd name="connsiteX34" fmla="*/ 400111 w 712985"/>
                <a:gd name="connsiteY34" fmla="*/ 3767743 h 6858000"/>
                <a:gd name="connsiteX35" fmla="*/ 409694 w 712985"/>
                <a:gd name="connsiteY35" fmla="*/ 3646690 h 6858000"/>
                <a:gd name="connsiteX36" fmla="*/ 428447 w 712985"/>
                <a:gd name="connsiteY36" fmla="*/ 3499752 h 6858000"/>
                <a:gd name="connsiteX37" fmla="*/ 445033 w 712985"/>
                <a:gd name="connsiteY37" fmla="*/ 3437349 h 6858000"/>
                <a:gd name="connsiteX38" fmla="*/ 471431 w 712985"/>
                <a:gd name="connsiteY38" fmla="*/ 3272018 h 6858000"/>
                <a:gd name="connsiteX39" fmla="*/ 495919 w 712985"/>
                <a:gd name="connsiteY39" fmla="*/ 3153432 h 6858000"/>
                <a:gd name="connsiteX40" fmla="*/ 499541 w 712985"/>
                <a:gd name="connsiteY40" fmla="*/ 2985907 h 6858000"/>
                <a:gd name="connsiteX41" fmla="*/ 491640 w 712985"/>
                <a:gd name="connsiteY41" fmla="*/ 2905697 h 6858000"/>
                <a:gd name="connsiteX42" fmla="*/ 586592 w 712985"/>
                <a:gd name="connsiteY42" fmla="*/ 2746325 h 6858000"/>
                <a:gd name="connsiteX43" fmla="*/ 647211 w 712985"/>
                <a:gd name="connsiteY43" fmla="*/ 2620857 h 6858000"/>
                <a:gd name="connsiteX44" fmla="*/ 598120 w 712985"/>
                <a:gd name="connsiteY44" fmla="*/ 2501248 h 6858000"/>
                <a:gd name="connsiteX45" fmla="*/ 560897 w 712985"/>
                <a:gd name="connsiteY45" fmla="*/ 2471368 h 6858000"/>
                <a:gd name="connsiteX46" fmla="*/ 506928 w 712985"/>
                <a:gd name="connsiteY46" fmla="*/ 2272389 h 6858000"/>
                <a:gd name="connsiteX47" fmla="*/ 474122 w 712985"/>
                <a:gd name="connsiteY47" fmla="*/ 1983284 h 6858000"/>
                <a:gd name="connsiteX48" fmla="*/ 349180 w 712985"/>
                <a:gd name="connsiteY48" fmla="*/ 1510207 h 6858000"/>
                <a:gd name="connsiteX49" fmla="*/ 306451 w 712985"/>
                <a:gd name="connsiteY49" fmla="*/ 1430003 h 6858000"/>
                <a:gd name="connsiteX50" fmla="*/ 287747 w 712985"/>
                <a:gd name="connsiteY50" fmla="*/ 1336633 h 6858000"/>
                <a:gd name="connsiteX51" fmla="*/ 304326 w 712985"/>
                <a:gd name="connsiteY51" fmla="*/ 1298229 h 6858000"/>
                <a:gd name="connsiteX52" fmla="*/ 317671 w 712985"/>
                <a:gd name="connsiteY52" fmla="*/ 1136667 h 6858000"/>
                <a:gd name="connsiteX53" fmla="*/ 314959 w 712985"/>
                <a:gd name="connsiteY53" fmla="*/ 1106522 h 6858000"/>
                <a:gd name="connsiteX54" fmla="*/ 290675 w 712985"/>
                <a:gd name="connsiteY54" fmla="*/ 1004980 h 6858000"/>
                <a:gd name="connsiteX55" fmla="*/ 272712 w 712985"/>
                <a:gd name="connsiteY55" fmla="*/ 910357 h 6858000"/>
                <a:gd name="connsiteX56" fmla="*/ 270963 w 712985"/>
                <a:gd name="connsiteY56" fmla="*/ 667028 h 6858000"/>
                <a:gd name="connsiteX57" fmla="*/ 244986 w 712985"/>
                <a:gd name="connsiteY57" fmla="*/ 483131 h 6858000"/>
                <a:gd name="connsiteX58" fmla="*/ 241465 w 712985"/>
                <a:gd name="connsiteY58" fmla="*/ 397465 h 6858000"/>
                <a:gd name="connsiteX59" fmla="*/ 244890 w 712985"/>
                <a:gd name="connsiteY59" fmla="*/ 348507 h 6858000"/>
                <a:gd name="connsiteX60" fmla="*/ 293439 w 712985"/>
                <a:gd name="connsiteY60" fmla="*/ 233141 h 6858000"/>
                <a:gd name="connsiteX61" fmla="*/ 300513 w 712985"/>
                <a:gd name="connsiteY61" fmla="*/ 17206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712985" h="6858000">
                  <a:moveTo>
                    <a:pt x="280560" y="0"/>
                  </a:moveTo>
                  <a:lnTo>
                    <a:pt x="712985" y="0"/>
                  </a:lnTo>
                  <a:lnTo>
                    <a:pt x="712985" y="6858000"/>
                  </a:lnTo>
                  <a:lnTo>
                    <a:pt x="372527" y="6858000"/>
                  </a:lnTo>
                  <a:lnTo>
                    <a:pt x="372901" y="6835810"/>
                  </a:lnTo>
                  <a:cubicBezTo>
                    <a:pt x="343741" y="6729822"/>
                    <a:pt x="373381" y="6623551"/>
                    <a:pt x="363017" y="6518145"/>
                  </a:cubicBezTo>
                  <a:cubicBezTo>
                    <a:pt x="358372" y="6470360"/>
                    <a:pt x="362468" y="6422202"/>
                    <a:pt x="310498" y="6393936"/>
                  </a:cubicBezTo>
                  <a:cubicBezTo>
                    <a:pt x="303659" y="6390296"/>
                    <a:pt x="304819" y="6368800"/>
                    <a:pt x="305420" y="6355564"/>
                  </a:cubicBezTo>
                  <a:cubicBezTo>
                    <a:pt x="306594" y="6326166"/>
                    <a:pt x="314451" y="6296329"/>
                    <a:pt x="311030" y="6267729"/>
                  </a:cubicBezTo>
                  <a:cubicBezTo>
                    <a:pt x="304253" y="6208466"/>
                    <a:pt x="293104" y="6149393"/>
                    <a:pt x="281440" y="6090959"/>
                  </a:cubicBezTo>
                  <a:cubicBezTo>
                    <a:pt x="276978" y="6068911"/>
                    <a:pt x="266829" y="6048361"/>
                    <a:pt x="258928" y="6026981"/>
                  </a:cubicBezTo>
                  <a:cubicBezTo>
                    <a:pt x="254416" y="6015184"/>
                    <a:pt x="244605" y="6003083"/>
                    <a:pt x="245105" y="5991615"/>
                  </a:cubicBezTo>
                  <a:cubicBezTo>
                    <a:pt x="248075" y="5925141"/>
                    <a:pt x="216651" y="5867990"/>
                    <a:pt x="197441" y="5807458"/>
                  </a:cubicBezTo>
                  <a:cubicBezTo>
                    <a:pt x="188523" y="5779456"/>
                    <a:pt x="171697" y="5754078"/>
                    <a:pt x="159115" y="5727356"/>
                  </a:cubicBezTo>
                  <a:cubicBezTo>
                    <a:pt x="155717" y="5720411"/>
                    <a:pt x="152517" y="5712566"/>
                    <a:pt x="152306" y="5705270"/>
                  </a:cubicBezTo>
                  <a:cubicBezTo>
                    <a:pt x="151252" y="5663532"/>
                    <a:pt x="151674" y="5621922"/>
                    <a:pt x="150939" y="5580441"/>
                  </a:cubicBezTo>
                  <a:cubicBezTo>
                    <a:pt x="150326" y="5542748"/>
                    <a:pt x="147369" y="5505023"/>
                    <a:pt x="187956" y="5482729"/>
                  </a:cubicBezTo>
                  <a:cubicBezTo>
                    <a:pt x="194324" y="5479395"/>
                    <a:pt x="198291" y="5470181"/>
                    <a:pt x="201902" y="5463053"/>
                  </a:cubicBezTo>
                  <a:cubicBezTo>
                    <a:pt x="257480" y="5353065"/>
                    <a:pt x="249730" y="5298303"/>
                    <a:pt x="168174" y="5205662"/>
                  </a:cubicBezTo>
                  <a:cubicBezTo>
                    <a:pt x="159805" y="5196040"/>
                    <a:pt x="152161" y="5174340"/>
                    <a:pt x="157186" y="5166766"/>
                  </a:cubicBezTo>
                  <a:cubicBezTo>
                    <a:pt x="198743" y="5102508"/>
                    <a:pt x="186477" y="5038579"/>
                    <a:pt x="163999" y="4972256"/>
                  </a:cubicBezTo>
                  <a:cubicBezTo>
                    <a:pt x="158020" y="4955056"/>
                    <a:pt x="155299" y="4930181"/>
                    <a:pt x="163388" y="4915833"/>
                  </a:cubicBezTo>
                  <a:cubicBezTo>
                    <a:pt x="200708" y="4847649"/>
                    <a:pt x="186907" y="4780374"/>
                    <a:pt x="166361" y="4712964"/>
                  </a:cubicBezTo>
                  <a:cubicBezTo>
                    <a:pt x="163165" y="4702485"/>
                    <a:pt x="150748" y="4690669"/>
                    <a:pt x="140122" y="4687152"/>
                  </a:cubicBezTo>
                  <a:cubicBezTo>
                    <a:pt x="102452" y="4674589"/>
                    <a:pt x="86917" y="4644970"/>
                    <a:pt x="73058" y="4611951"/>
                  </a:cubicBezTo>
                  <a:cubicBezTo>
                    <a:pt x="50686" y="4559957"/>
                    <a:pt x="25516" y="4509149"/>
                    <a:pt x="3979" y="4456771"/>
                  </a:cubicBezTo>
                  <a:cubicBezTo>
                    <a:pt x="-1236" y="4443877"/>
                    <a:pt x="-726" y="4427139"/>
                    <a:pt x="2091" y="4412781"/>
                  </a:cubicBezTo>
                  <a:cubicBezTo>
                    <a:pt x="11653" y="4363733"/>
                    <a:pt x="45382" y="4329603"/>
                    <a:pt x="75905" y="4292897"/>
                  </a:cubicBezTo>
                  <a:cubicBezTo>
                    <a:pt x="89361" y="4276787"/>
                    <a:pt x="97880" y="4255660"/>
                    <a:pt x="104434" y="4235333"/>
                  </a:cubicBezTo>
                  <a:cubicBezTo>
                    <a:pt x="121200" y="4182569"/>
                    <a:pt x="135523" y="4128901"/>
                    <a:pt x="151065" y="4075686"/>
                  </a:cubicBezTo>
                  <a:cubicBezTo>
                    <a:pt x="152552" y="4070549"/>
                    <a:pt x="157315" y="4065932"/>
                    <a:pt x="161243" y="4061695"/>
                  </a:cubicBezTo>
                  <a:cubicBezTo>
                    <a:pt x="202828" y="4019095"/>
                    <a:pt x="244731" y="3976753"/>
                    <a:pt x="286285" y="3933862"/>
                  </a:cubicBezTo>
                  <a:cubicBezTo>
                    <a:pt x="294168" y="3925683"/>
                    <a:pt x="299393" y="3914571"/>
                    <a:pt x="306926" y="3905847"/>
                  </a:cubicBezTo>
                  <a:cubicBezTo>
                    <a:pt x="317292" y="3893589"/>
                    <a:pt x="326766" y="3878502"/>
                    <a:pt x="340015" y="3871199"/>
                  </a:cubicBezTo>
                  <a:cubicBezTo>
                    <a:pt x="381725" y="3848490"/>
                    <a:pt x="396760" y="3812013"/>
                    <a:pt x="400111" y="3767743"/>
                  </a:cubicBezTo>
                  <a:cubicBezTo>
                    <a:pt x="403294" y="3727294"/>
                    <a:pt x="405323" y="3686973"/>
                    <a:pt x="409694" y="3646690"/>
                  </a:cubicBezTo>
                  <a:cubicBezTo>
                    <a:pt x="414852" y="3597538"/>
                    <a:pt x="420910" y="3548579"/>
                    <a:pt x="428447" y="3499752"/>
                  </a:cubicBezTo>
                  <a:cubicBezTo>
                    <a:pt x="431696" y="3478619"/>
                    <a:pt x="435683" y="3456228"/>
                    <a:pt x="445033" y="3437349"/>
                  </a:cubicBezTo>
                  <a:cubicBezTo>
                    <a:pt x="470858" y="3384475"/>
                    <a:pt x="486179" y="3329236"/>
                    <a:pt x="471431" y="3272018"/>
                  </a:cubicBezTo>
                  <a:cubicBezTo>
                    <a:pt x="459682" y="3226180"/>
                    <a:pt x="472474" y="3185267"/>
                    <a:pt x="495919" y="3153432"/>
                  </a:cubicBezTo>
                  <a:cubicBezTo>
                    <a:pt x="538461" y="3095505"/>
                    <a:pt x="521296" y="3040311"/>
                    <a:pt x="499541" y="2985907"/>
                  </a:cubicBezTo>
                  <a:cubicBezTo>
                    <a:pt x="488276" y="2957871"/>
                    <a:pt x="486838" y="2934028"/>
                    <a:pt x="491640" y="2905697"/>
                  </a:cubicBezTo>
                  <a:cubicBezTo>
                    <a:pt x="502898" y="2840071"/>
                    <a:pt x="547705" y="2792141"/>
                    <a:pt x="586592" y="2746325"/>
                  </a:cubicBezTo>
                  <a:cubicBezTo>
                    <a:pt x="619786" y="2707275"/>
                    <a:pt x="636305" y="2665661"/>
                    <a:pt x="647211" y="2620857"/>
                  </a:cubicBezTo>
                  <a:cubicBezTo>
                    <a:pt x="661216" y="2564298"/>
                    <a:pt x="648982" y="2522027"/>
                    <a:pt x="598120" y="2501248"/>
                  </a:cubicBezTo>
                  <a:cubicBezTo>
                    <a:pt x="583733" y="2495506"/>
                    <a:pt x="566431" y="2484521"/>
                    <a:pt x="560897" y="2471368"/>
                  </a:cubicBezTo>
                  <a:cubicBezTo>
                    <a:pt x="533469" y="2407931"/>
                    <a:pt x="496686" y="2344634"/>
                    <a:pt x="506928" y="2272389"/>
                  </a:cubicBezTo>
                  <a:cubicBezTo>
                    <a:pt x="520879" y="2172517"/>
                    <a:pt x="509052" y="2077807"/>
                    <a:pt x="474122" y="1983284"/>
                  </a:cubicBezTo>
                  <a:cubicBezTo>
                    <a:pt x="417537" y="1829959"/>
                    <a:pt x="358639" y="1676886"/>
                    <a:pt x="349180" y="1510207"/>
                  </a:cubicBezTo>
                  <a:cubicBezTo>
                    <a:pt x="347619" y="1482573"/>
                    <a:pt x="326399" y="1451821"/>
                    <a:pt x="306451" y="1430003"/>
                  </a:cubicBezTo>
                  <a:cubicBezTo>
                    <a:pt x="268511" y="1388202"/>
                    <a:pt x="266127" y="1390512"/>
                    <a:pt x="287747" y="1336633"/>
                  </a:cubicBezTo>
                  <a:cubicBezTo>
                    <a:pt x="293070" y="1323756"/>
                    <a:pt x="295470" y="1308272"/>
                    <a:pt x="304326" y="1298229"/>
                  </a:cubicBezTo>
                  <a:cubicBezTo>
                    <a:pt x="349361" y="1247057"/>
                    <a:pt x="331041" y="1191986"/>
                    <a:pt x="317671" y="1136667"/>
                  </a:cubicBezTo>
                  <a:cubicBezTo>
                    <a:pt x="315148" y="1126990"/>
                    <a:pt x="311827" y="1115354"/>
                    <a:pt x="314959" y="1106522"/>
                  </a:cubicBezTo>
                  <a:cubicBezTo>
                    <a:pt x="329032" y="1066641"/>
                    <a:pt x="319157" y="1035231"/>
                    <a:pt x="290675" y="1004980"/>
                  </a:cubicBezTo>
                  <a:cubicBezTo>
                    <a:pt x="266138" y="978690"/>
                    <a:pt x="249805" y="947108"/>
                    <a:pt x="272712" y="910357"/>
                  </a:cubicBezTo>
                  <a:cubicBezTo>
                    <a:pt x="323486" y="828702"/>
                    <a:pt x="317578" y="747981"/>
                    <a:pt x="270963" y="667028"/>
                  </a:cubicBezTo>
                  <a:cubicBezTo>
                    <a:pt x="237707" y="609204"/>
                    <a:pt x="225082" y="549995"/>
                    <a:pt x="244986" y="483131"/>
                  </a:cubicBezTo>
                  <a:cubicBezTo>
                    <a:pt x="252708" y="457408"/>
                    <a:pt x="242285" y="426353"/>
                    <a:pt x="241465" y="397465"/>
                  </a:cubicBezTo>
                  <a:cubicBezTo>
                    <a:pt x="240850" y="381142"/>
                    <a:pt x="239176" y="363176"/>
                    <a:pt x="244890" y="348507"/>
                  </a:cubicBezTo>
                  <a:cubicBezTo>
                    <a:pt x="259350" y="309454"/>
                    <a:pt x="279299" y="272445"/>
                    <a:pt x="293439" y="233141"/>
                  </a:cubicBezTo>
                  <a:cubicBezTo>
                    <a:pt x="300152" y="214256"/>
                    <a:pt x="302437" y="192349"/>
                    <a:pt x="300513" y="172069"/>
                  </a:cubicBez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48250450"/>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964CBE2-084A-47DF-A704-CF5F6217B5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56E63C-91F0-4FE8-B08F-B75E44BCF082}"/>
              </a:ext>
            </a:extLst>
          </p:cNvPr>
          <p:cNvSpPr>
            <a:spLocks noGrp="1"/>
          </p:cNvSpPr>
          <p:nvPr>
            <p:ph type="title"/>
          </p:nvPr>
        </p:nvSpPr>
        <p:spPr>
          <a:xfrm>
            <a:off x="6538686" y="1498600"/>
            <a:ext cx="4818290" cy="2534582"/>
          </a:xfrm>
        </p:spPr>
        <p:txBody>
          <a:bodyPr vert="horz" lIns="91440" tIns="45720" rIns="91440" bIns="45720" rtlCol="0" anchor="b">
            <a:normAutofit/>
          </a:bodyPr>
          <a:lstStyle/>
          <a:p>
            <a:pPr algn="r"/>
            <a:r>
              <a:rPr lang="en-US" sz="7200" kern="1200" dirty="0">
                <a:solidFill>
                  <a:schemeClr val="bg1"/>
                </a:solidFill>
                <a:latin typeface="+mj-lt"/>
                <a:ea typeface="+mj-ea"/>
                <a:cs typeface="+mj-cs"/>
              </a:rPr>
              <a:t>Questions</a:t>
            </a:r>
          </a:p>
        </p:txBody>
      </p:sp>
      <p:grpSp>
        <p:nvGrpSpPr>
          <p:cNvPr id="12" name="Group 11">
            <a:extLst>
              <a:ext uri="{FF2B5EF4-FFF2-40B4-BE49-F238E27FC236}">
                <a16:creationId xmlns:a16="http://schemas.microsoft.com/office/drawing/2014/main" id="{B80B7591-E174-45D9-AAD8-79C1422AAC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7160" y="1498600"/>
            <a:ext cx="5260976" cy="4707593"/>
            <a:chOff x="6096000" y="841376"/>
            <a:chExt cx="5260976" cy="4707593"/>
          </a:xfrm>
          <a:effectLst>
            <a:outerShdw blurRad="381000" dist="152400" dir="5400000" algn="ctr" rotWithShape="0">
              <a:srgbClr val="000000">
                <a:alpha val="10000"/>
              </a:srgbClr>
            </a:outerShdw>
          </a:effectLst>
        </p:grpSpPr>
        <p:grpSp>
          <p:nvGrpSpPr>
            <p:cNvPr id="13" name="Group 12">
              <a:extLst>
                <a:ext uri="{FF2B5EF4-FFF2-40B4-BE49-F238E27FC236}">
                  <a16:creationId xmlns:a16="http://schemas.microsoft.com/office/drawing/2014/main" id="{E7383E2A-B816-4E3B-B3E5-FE96002BA54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096001" y="841376"/>
              <a:ext cx="5260975" cy="4707593"/>
              <a:chOff x="6096001" y="841376"/>
              <a:chExt cx="5260975" cy="4707593"/>
            </a:xfrm>
          </p:grpSpPr>
          <p:sp>
            <p:nvSpPr>
              <p:cNvPr id="17" name="Freeform: Shape 16">
                <a:extLst>
                  <a:ext uri="{FF2B5EF4-FFF2-40B4-BE49-F238E27FC236}">
                    <a16:creationId xmlns:a16="http://schemas.microsoft.com/office/drawing/2014/main" id="{6284B916-CB4D-43C2-A9BD-F5C2F9FA27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841376"/>
                <a:ext cx="5260975" cy="4707593"/>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3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3 w 5260975"/>
                  <a:gd name="connsiteY10" fmla="*/ 3775382 h 4707593"/>
                  <a:gd name="connsiteX11" fmla="*/ 4897844 w 5260975"/>
                  <a:gd name="connsiteY11" fmla="*/ 3792472 h 4707593"/>
                  <a:gd name="connsiteX12" fmla="*/ 4870767 w 5260975"/>
                  <a:gd name="connsiteY12" fmla="*/ 3811388 h 4707593"/>
                  <a:gd name="connsiteX13" fmla="*/ 4847916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49 w 5260975"/>
                  <a:gd name="connsiteY22" fmla="*/ 4089832 h 4707593"/>
                  <a:gd name="connsiteX23" fmla="*/ 4468944 w 5260975"/>
                  <a:gd name="connsiteY23" fmla="*/ 4113356 h 4707593"/>
                  <a:gd name="connsiteX24" fmla="*/ 4452622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93F88E75-63BE-4838-84A5-C45F377EC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841376"/>
                <a:ext cx="5260975" cy="4707593"/>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3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3 w 5260975"/>
                  <a:gd name="connsiteY10" fmla="*/ 3775382 h 4707593"/>
                  <a:gd name="connsiteX11" fmla="*/ 4897844 w 5260975"/>
                  <a:gd name="connsiteY11" fmla="*/ 3792472 h 4707593"/>
                  <a:gd name="connsiteX12" fmla="*/ 4870767 w 5260975"/>
                  <a:gd name="connsiteY12" fmla="*/ 3811388 h 4707593"/>
                  <a:gd name="connsiteX13" fmla="*/ 4847916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49 w 5260975"/>
                  <a:gd name="connsiteY22" fmla="*/ 4089832 h 4707593"/>
                  <a:gd name="connsiteX23" fmla="*/ 4468944 w 5260975"/>
                  <a:gd name="connsiteY23" fmla="*/ 4113356 h 4707593"/>
                  <a:gd name="connsiteX24" fmla="*/ 4452622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4" name="Group 13">
              <a:extLst>
                <a:ext uri="{FF2B5EF4-FFF2-40B4-BE49-F238E27FC236}">
                  <a16:creationId xmlns:a16="http://schemas.microsoft.com/office/drawing/2014/main" id="{6359003A-C3CD-4E9D-A057-5F79D728863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096000" y="4138312"/>
              <a:ext cx="5260975" cy="1410656"/>
              <a:chOff x="6096000" y="4138312"/>
              <a:chExt cx="5260975" cy="1410656"/>
            </a:xfrm>
          </p:grpSpPr>
          <p:sp>
            <p:nvSpPr>
              <p:cNvPr id="15" name="Freeform: Shape 14">
                <a:extLst>
                  <a:ext uri="{FF2B5EF4-FFF2-40B4-BE49-F238E27FC236}">
                    <a16:creationId xmlns:a16="http://schemas.microsoft.com/office/drawing/2014/main" id="{434D2648-A050-4B2F-B866-6F9AC8F0C0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7C7806EE-99C0-43D0-B14B-CC29145800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7" name="Graphic 6" descr="Help">
            <a:extLst>
              <a:ext uri="{FF2B5EF4-FFF2-40B4-BE49-F238E27FC236}">
                <a16:creationId xmlns:a16="http://schemas.microsoft.com/office/drawing/2014/main" id="{B5D42ACF-320A-AA34-0769-B28EE9D630F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25973" y="2008057"/>
            <a:ext cx="3063347" cy="3063347"/>
          </a:xfrm>
          <a:prstGeom prst="rect">
            <a:avLst/>
          </a:prstGeom>
        </p:spPr>
      </p:pic>
    </p:spTree>
    <p:extLst>
      <p:ext uri="{BB962C8B-B14F-4D97-AF65-F5344CB8AC3E}">
        <p14:creationId xmlns:p14="http://schemas.microsoft.com/office/powerpoint/2010/main" val="3407820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964CBE2-084A-47DF-A704-CF5F6217B5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DAE819-FFC9-46A7-B0AF-4ED2428BF4F6}"/>
              </a:ext>
            </a:extLst>
          </p:cNvPr>
          <p:cNvSpPr>
            <a:spLocks noGrp="1"/>
          </p:cNvSpPr>
          <p:nvPr>
            <p:ph type="title"/>
          </p:nvPr>
        </p:nvSpPr>
        <p:spPr>
          <a:xfrm>
            <a:off x="6538686" y="1498600"/>
            <a:ext cx="4818290" cy="2534582"/>
          </a:xfrm>
        </p:spPr>
        <p:txBody>
          <a:bodyPr vert="horz" lIns="91440" tIns="45720" rIns="91440" bIns="45720" rtlCol="0" anchor="b">
            <a:normAutofit/>
          </a:bodyPr>
          <a:lstStyle/>
          <a:p>
            <a:pPr algn="r"/>
            <a:r>
              <a:rPr lang="en-US" sz="7200" kern="1200" dirty="0">
                <a:solidFill>
                  <a:schemeClr val="bg1"/>
                </a:solidFill>
                <a:latin typeface="+mj-lt"/>
                <a:ea typeface="+mj-ea"/>
                <a:cs typeface="+mj-cs"/>
              </a:rPr>
              <a:t>Thank You</a:t>
            </a:r>
          </a:p>
        </p:txBody>
      </p:sp>
      <p:grpSp>
        <p:nvGrpSpPr>
          <p:cNvPr id="12" name="Group 11">
            <a:extLst>
              <a:ext uri="{FF2B5EF4-FFF2-40B4-BE49-F238E27FC236}">
                <a16:creationId xmlns:a16="http://schemas.microsoft.com/office/drawing/2014/main" id="{B80B7591-E174-45D9-AAD8-79C1422AAC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7160" y="1498600"/>
            <a:ext cx="5260976" cy="4707593"/>
            <a:chOff x="6096000" y="841376"/>
            <a:chExt cx="5260976" cy="4707593"/>
          </a:xfrm>
          <a:effectLst>
            <a:outerShdw blurRad="381000" dist="152400" dir="5400000" algn="ctr" rotWithShape="0">
              <a:srgbClr val="000000">
                <a:alpha val="10000"/>
              </a:srgbClr>
            </a:outerShdw>
          </a:effectLst>
        </p:grpSpPr>
        <p:grpSp>
          <p:nvGrpSpPr>
            <p:cNvPr id="13" name="Group 12">
              <a:extLst>
                <a:ext uri="{FF2B5EF4-FFF2-40B4-BE49-F238E27FC236}">
                  <a16:creationId xmlns:a16="http://schemas.microsoft.com/office/drawing/2014/main" id="{E7383E2A-B816-4E3B-B3E5-FE96002BA54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096001" y="841376"/>
              <a:ext cx="5260975" cy="4707593"/>
              <a:chOff x="6096001" y="841376"/>
              <a:chExt cx="5260975" cy="4707593"/>
            </a:xfrm>
          </p:grpSpPr>
          <p:sp>
            <p:nvSpPr>
              <p:cNvPr id="17" name="Freeform: Shape 16">
                <a:extLst>
                  <a:ext uri="{FF2B5EF4-FFF2-40B4-BE49-F238E27FC236}">
                    <a16:creationId xmlns:a16="http://schemas.microsoft.com/office/drawing/2014/main" id="{6284B916-CB4D-43C2-A9BD-F5C2F9FA27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841376"/>
                <a:ext cx="5260975" cy="4707593"/>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3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3 w 5260975"/>
                  <a:gd name="connsiteY10" fmla="*/ 3775382 h 4707593"/>
                  <a:gd name="connsiteX11" fmla="*/ 4897844 w 5260975"/>
                  <a:gd name="connsiteY11" fmla="*/ 3792472 h 4707593"/>
                  <a:gd name="connsiteX12" fmla="*/ 4870767 w 5260975"/>
                  <a:gd name="connsiteY12" fmla="*/ 3811388 h 4707593"/>
                  <a:gd name="connsiteX13" fmla="*/ 4847916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49 w 5260975"/>
                  <a:gd name="connsiteY22" fmla="*/ 4089832 h 4707593"/>
                  <a:gd name="connsiteX23" fmla="*/ 4468944 w 5260975"/>
                  <a:gd name="connsiteY23" fmla="*/ 4113356 h 4707593"/>
                  <a:gd name="connsiteX24" fmla="*/ 4452622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93F88E75-63BE-4838-84A5-C45F377EC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841376"/>
                <a:ext cx="5260975" cy="4707593"/>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3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3 w 5260975"/>
                  <a:gd name="connsiteY10" fmla="*/ 3775382 h 4707593"/>
                  <a:gd name="connsiteX11" fmla="*/ 4897844 w 5260975"/>
                  <a:gd name="connsiteY11" fmla="*/ 3792472 h 4707593"/>
                  <a:gd name="connsiteX12" fmla="*/ 4870767 w 5260975"/>
                  <a:gd name="connsiteY12" fmla="*/ 3811388 h 4707593"/>
                  <a:gd name="connsiteX13" fmla="*/ 4847916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49 w 5260975"/>
                  <a:gd name="connsiteY22" fmla="*/ 4089832 h 4707593"/>
                  <a:gd name="connsiteX23" fmla="*/ 4468944 w 5260975"/>
                  <a:gd name="connsiteY23" fmla="*/ 4113356 h 4707593"/>
                  <a:gd name="connsiteX24" fmla="*/ 4452622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4" name="Group 13">
              <a:extLst>
                <a:ext uri="{FF2B5EF4-FFF2-40B4-BE49-F238E27FC236}">
                  <a16:creationId xmlns:a16="http://schemas.microsoft.com/office/drawing/2014/main" id="{6359003A-C3CD-4E9D-A057-5F79D728863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096000" y="4138312"/>
              <a:ext cx="5260975" cy="1410656"/>
              <a:chOff x="6096000" y="4138312"/>
              <a:chExt cx="5260975" cy="1410656"/>
            </a:xfrm>
          </p:grpSpPr>
          <p:sp>
            <p:nvSpPr>
              <p:cNvPr id="15" name="Freeform: Shape 14">
                <a:extLst>
                  <a:ext uri="{FF2B5EF4-FFF2-40B4-BE49-F238E27FC236}">
                    <a16:creationId xmlns:a16="http://schemas.microsoft.com/office/drawing/2014/main" id="{434D2648-A050-4B2F-B866-6F9AC8F0C0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7C7806EE-99C0-43D0-B14B-CC29145800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7" name="Graphic 6" descr="Smiling Face with No Fill">
            <a:extLst>
              <a:ext uri="{FF2B5EF4-FFF2-40B4-BE49-F238E27FC236}">
                <a16:creationId xmlns:a16="http://schemas.microsoft.com/office/drawing/2014/main" id="{49877D80-A090-55D8-1F92-A3AA756D849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25973" y="2008057"/>
            <a:ext cx="3063347" cy="3063347"/>
          </a:xfrm>
          <a:prstGeom prst="rect">
            <a:avLst/>
          </a:prstGeom>
        </p:spPr>
      </p:pic>
    </p:spTree>
    <p:extLst>
      <p:ext uri="{BB962C8B-B14F-4D97-AF65-F5344CB8AC3E}">
        <p14:creationId xmlns:p14="http://schemas.microsoft.com/office/powerpoint/2010/main" val="2531629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57AA3CD-8FAD-4826-B46C-90FD28D8A391}"/>
              </a:ext>
            </a:extLst>
          </p:cNvPr>
          <p:cNvSpPr>
            <a:spLocks noGrp="1"/>
          </p:cNvSpPr>
          <p:nvPr>
            <p:ph type="title"/>
          </p:nvPr>
        </p:nvSpPr>
        <p:spPr>
          <a:xfrm>
            <a:off x="804672" y="640080"/>
            <a:ext cx="3282696" cy="880248"/>
          </a:xfrm>
        </p:spPr>
        <p:txBody>
          <a:bodyPr>
            <a:normAutofit fontScale="90000"/>
          </a:bodyPr>
          <a:lstStyle/>
          <a:p>
            <a:r>
              <a:rPr lang="en-US" dirty="0">
                <a:solidFill>
                  <a:schemeClr val="bg1"/>
                </a:solidFill>
              </a:rPr>
              <a:t>Internet &amp; IoT</a:t>
            </a:r>
          </a:p>
        </p:txBody>
      </p:sp>
      <p:sp>
        <p:nvSpPr>
          <p:cNvPr id="3" name="Content Placeholder 2">
            <a:extLst>
              <a:ext uri="{FF2B5EF4-FFF2-40B4-BE49-F238E27FC236}">
                <a16:creationId xmlns:a16="http://schemas.microsoft.com/office/drawing/2014/main" id="{17435B61-1859-449B-8F71-889BE4E17DB9}"/>
              </a:ext>
            </a:extLst>
          </p:cNvPr>
          <p:cNvSpPr>
            <a:spLocks noGrp="1"/>
          </p:cNvSpPr>
          <p:nvPr>
            <p:ph idx="1"/>
          </p:nvPr>
        </p:nvSpPr>
        <p:spPr>
          <a:xfrm>
            <a:off x="259666" y="1972845"/>
            <a:ext cx="4189827" cy="3943213"/>
          </a:xfrm>
        </p:spPr>
        <p:txBody>
          <a:bodyPr anchor="ctr">
            <a:normAutofit fontScale="92500"/>
          </a:bodyPr>
          <a:lstStyle/>
          <a:p>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Internet can be described as the communication network that connects people to information, while the Internet of Things (IoT)  is a networked system of  differently addressable physical objects with varying degrees of processing capacity  , detection and operation that the  ability to interoperate and communicate over the Internet  as a common platform </a:t>
            </a:r>
            <a:endParaRPr lang="en-US" sz="2400" dirty="0">
              <a:solidFill>
                <a:schemeClr val="bg1"/>
              </a:solidFill>
            </a:endParaRPr>
          </a:p>
        </p:txBody>
      </p:sp>
      <p:pic>
        <p:nvPicPr>
          <p:cNvPr id="1026" name="Picture 2" descr="Internet of Things: What It Is, How It Works, Examples and More">
            <a:extLst>
              <a:ext uri="{FF2B5EF4-FFF2-40B4-BE49-F238E27FC236}">
                <a16:creationId xmlns:a16="http://schemas.microsoft.com/office/drawing/2014/main" id="{83970721-ACCA-4EB0-8FC1-EE50721208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7635" y="747713"/>
            <a:ext cx="7224699" cy="536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8543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247147-6AC0-4CB3-BF50-D0D1F972F653}"/>
              </a:ext>
            </a:extLst>
          </p:cNvPr>
          <p:cNvSpPr>
            <a:spLocks noGrp="1"/>
          </p:cNvSpPr>
          <p:nvPr>
            <p:ph type="title"/>
          </p:nvPr>
        </p:nvSpPr>
        <p:spPr>
          <a:xfrm>
            <a:off x="1616054" y="1261138"/>
            <a:ext cx="8959893" cy="888360"/>
          </a:xfrm>
        </p:spPr>
        <p:txBody>
          <a:bodyPr anchor="b">
            <a:normAutofit/>
          </a:bodyPr>
          <a:lstStyle/>
          <a:p>
            <a:pPr algn="ctr"/>
            <a:r>
              <a:rPr lang="en-US" sz="3200" dirty="0">
                <a:solidFill>
                  <a:schemeClr val="bg1">
                    <a:alpha val="60000"/>
                  </a:schemeClr>
                </a:solidFill>
              </a:rPr>
              <a:t>Internet Of Things</a:t>
            </a:r>
          </a:p>
        </p:txBody>
      </p:sp>
      <p:sp>
        <p:nvSpPr>
          <p:cNvPr id="3" name="Content Placeholder 2">
            <a:extLst>
              <a:ext uri="{FF2B5EF4-FFF2-40B4-BE49-F238E27FC236}">
                <a16:creationId xmlns:a16="http://schemas.microsoft.com/office/drawing/2014/main" id="{2AEF6722-4C3B-43EF-A641-9AD3F4769F71}"/>
              </a:ext>
            </a:extLst>
          </p:cNvPr>
          <p:cNvSpPr>
            <a:spLocks noGrp="1"/>
          </p:cNvSpPr>
          <p:nvPr>
            <p:ph idx="1"/>
          </p:nvPr>
        </p:nvSpPr>
        <p:spPr>
          <a:xfrm>
            <a:off x="1616054" y="2427383"/>
            <a:ext cx="8959892" cy="3169482"/>
          </a:xfrm>
        </p:spPr>
        <p:txBody>
          <a:bodyPr anchor="t">
            <a:normAutofit/>
          </a:bodyPr>
          <a:lstStyle/>
          <a:p>
            <a:pPr marL="0" indent="0">
              <a:buNone/>
            </a:pPr>
            <a:r>
              <a:rPr lang="en-US" sz="2000" dirty="0">
                <a:solidFill>
                  <a:schemeClr val="bg1"/>
                </a:solidFill>
              </a:rPr>
              <a:t>As the Internet of Things (IoT) gradually evolves as the later phase in the evolution of the Internet , it becomes critical to understand the various potential applications of IoT  and the research challenges associated with those applications. From Smart Cities to Healthcare, Smart Agriculture, Logistics and Retailing to Smart Living and Smart Environments, IoT is expected to invade virtually every  aspect of daily life. Although the current IoT technologies enabling have improved a lot in recent years, there are still numerous issues that require attention.</a:t>
            </a:r>
          </a:p>
          <a:p>
            <a:pPr marL="0" indent="0">
              <a:buNone/>
            </a:pPr>
            <a:r>
              <a:rPr lang="en-US" sz="2000" dirty="0">
                <a:solidFill>
                  <a:schemeClr val="bg1"/>
                </a:solidFill>
              </a:rPr>
              <a:t>IoT is paving the way for new dimensions in research.  This document presents the recent development of IoT technologies and discusses future applications and research challenges.</a:t>
            </a:r>
          </a:p>
        </p:txBody>
      </p:sp>
    </p:spTree>
    <p:extLst>
      <p:ext uri="{BB962C8B-B14F-4D97-AF65-F5344CB8AC3E}">
        <p14:creationId xmlns:p14="http://schemas.microsoft.com/office/powerpoint/2010/main" val="2389319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0A391242-1D2D-46A2-A305-1AF26A215325}"/>
              </a:ext>
            </a:extLst>
          </p:cNvPr>
          <p:cNvSpPr>
            <a:spLocks noGrp="1"/>
          </p:cNvSpPr>
          <p:nvPr>
            <p:ph type="title"/>
          </p:nvPr>
        </p:nvSpPr>
        <p:spPr>
          <a:xfrm>
            <a:off x="1014141" y="1450655"/>
            <a:ext cx="3932030" cy="3956690"/>
          </a:xfrm>
        </p:spPr>
        <p:txBody>
          <a:bodyPr anchor="ctr">
            <a:normAutofit/>
          </a:bodyPr>
          <a:lstStyle/>
          <a:p>
            <a:r>
              <a:rPr lang="en-US" sz="5000" dirty="0">
                <a:solidFill>
                  <a:schemeClr val="bg1"/>
                </a:solidFill>
              </a:rPr>
              <a:t>POSSIBLE AREAS OF APPLICATION OF IOT </a:t>
            </a:r>
          </a:p>
        </p:txBody>
      </p:sp>
      <p:cxnSp>
        <p:nvCxnSpPr>
          <p:cNvPr id="19" name="Straight Connector 18">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14141"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F517FB2-E60A-4D0D-B58E-7909BCBCAE17}"/>
              </a:ext>
            </a:extLst>
          </p:cNvPr>
          <p:cNvSpPr>
            <a:spLocks noGrp="1"/>
          </p:cNvSpPr>
          <p:nvPr>
            <p:ph idx="1"/>
          </p:nvPr>
        </p:nvSpPr>
        <p:spPr>
          <a:xfrm>
            <a:off x="5089793" y="1251280"/>
            <a:ext cx="6742323" cy="4400366"/>
          </a:xfrm>
        </p:spPr>
        <p:txBody>
          <a:bodyPr anchor="ctr">
            <a:noAutofit/>
          </a:bodyPr>
          <a:lstStyle/>
          <a:p>
            <a:pPr marL="0" indent="0">
              <a:buNone/>
            </a:pPr>
            <a:r>
              <a:rPr lang="en-US" sz="4000" b="1"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Smart cities </a:t>
            </a:r>
          </a:p>
          <a:p>
            <a:pPr marL="0" indent="0">
              <a:buNone/>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According to the IoT plays a crucial role in improving the  intelligence of cities and improving the general infrastructure. </a:t>
            </a:r>
          </a:p>
          <a:p>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Some of the uses of IoT in creating smart cities include;  </a:t>
            </a:r>
          </a:p>
          <a:p>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smart traffic systems  </a:t>
            </a:r>
          </a:p>
          <a:p>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smart buildings,  </a:t>
            </a:r>
          </a:p>
          <a:p>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traffic jams  </a:t>
            </a:r>
          </a:p>
          <a:p>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waste management </a:t>
            </a:r>
          </a:p>
          <a:p>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smart lighting</a:t>
            </a:r>
          </a:p>
          <a:p>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smart parking lots and city maps. </a:t>
            </a:r>
          </a:p>
          <a:p>
            <a:pPr marL="0" indent="0">
              <a:buNone/>
            </a:pPr>
            <a:r>
              <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This may include various functions  such as: Monitoring of available parking  within the city, monitoring of vibrations and the physical condition of  bridges and buildings, installation of  sound monitoring devices at sensitive points in the city and  monitoring of the pedestrian and vehicle level</a:t>
            </a:r>
            <a:endParaRPr lang="en-US" sz="1800" dirty="0">
              <a:solidFill>
                <a:schemeClr val="bg1"/>
              </a:solidFill>
            </a:endParaRPr>
          </a:p>
        </p:txBody>
      </p:sp>
    </p:spTree>
    <p:extLst>
      <p:ext uri="{BB962C8B-B14F-4D97-AF65-F5344CB8AC3E}">
        <p14:creationId xmlns:p14="http://schemas.microsoft.com/office/powerpoint/2010/main" val="1458417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75B19E4-0108-41C4-8DB1-11BAE0B49D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C052FF1B-7ABB-4E4F-AB3A-E846B95BC9C1}"/>
              </a:ext>
            </a:extLst>
          </p:cNvPr>
          <p:cNvSpPr>
            <a:spLocks noGrp="1"/>
          </p:cNvSpPr>
          <p:nvPr>
            <p:ph type="title"/>
          </p:nvPr>
        </p:nvSpPr>
        <p:spPr>
          <a:xfrm>
            <a:off x="6217919" y="669925"/>
            <a:ext cx="4635609" cy="1325563"/>
          </a:xfrm>
        </p:spPr>
        <p:txBody>
          <a:bodyPr vert="horz" lIns="91440" tIns="45720" rIns="91440" bIns="45720" rtlCol="0" anchor="b">
            <a:normAutofit/>
          </a:bodyPr>
          <a:lstStyle/>
          <a:p>
            <a:r>
              <a:rPr lang="en-US" sz="3800">
                <a:solidFill>
                  <a:schemeClr val="bg1"/>
                </a:solidFill>
              </a:rPr>
              <a:t>Medical Care</a:t>
            </a:r>
          </a:p>
        </p:txBody>
      </p:sp>
      <p:pic>
        <p:nvPicPr>
          <p:cNvPr id="5" name="Picture 4" descr="People holding hands">
            <a:extLst>
              <a:ext uri="{FF2B5EF4-FFF2-40B4-BE49-F238E27FC236}">
                <a16:creationId xmlns:a16="http://schemas.microsoft.com/office/drawing/2014/main" id="{D5FD70B4-7BC3-18B3-B391-02060A4FC839}"/>
              </a:ext>
            </a:extLst>
          </p:cNvPr>
          <p:cNvPicPr>
            <a:picLocks noChangeAspect="1"/>
          </p:cNvPicPr>
          <p:nvPr/>
        </p:nvPicPr>
        <p:blipFill rotWithShape="1">
          <a:blip r:embed="rId2"/>
          <a:srcRect t="13883" b="1848"/>
          <a:stretch/>
        </p:blipFill>
        <p:spPr>
          <a:xfrm>
            <a:off x="0" y="1810952"/>
            <a:ext cx="5753102" cy="3236095"/>
          </a:xfrm>
          <a:prstGeom prst="rect">
            <a:avLst/>
          </a:prstGeom>
        </p:spPr>
      </p:pic>
      <p:cxnSp>
        <p:nvCxnSpPr>
          <p:cNvPr id="16" name="Straight Connector 15">
            <a:extLst>
              <a:ext uri="{FF2B5EF4-FFF2-40B4-BE49-F238E27FC236}">
                <a16:creationId xmlns:a16="http://schemas.microsoft.com/office/drawing/2014/main" id="{CEA14AE1-71AB-4B18-826E-F563FF4288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2916" y="0"/>
            <a:ext cx="0" cy="685800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17920" y="2026340"/>
            <a:ext cx="5974081"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DD3F4FB5-DED4-4650-A28A-34861D7881C5}"/>
              </a:ext>
            </a:extLst>
          </p:cNvPr>
          <p:cNvSpPr>
            <a:spLocks noGrp="1"/>
          </p:cNvSpPr>
          <p:nvPr>
            <p:ph idx="1"/>
          </p:nvPr>
        </p:nvSpPr>
        <p:spPr>
          <a:xfrm>
            <a:off x="6217919" y="2148289"/>
            <a:ext cx="5753098" cy="4296571"/>
          </a:xfrm>
        </p:spPr>
        <p:txBody>
          <a:bodyPr>
            <a:noAutofit/>
          </a:bodyPr>
          <a:lstStyle/>
          <a:p>
            <a:r>
              <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Many of the benefits that IoT applications offer in healthcare can best be classified as patient, staff,  and object tracking, person identification and authentication  and automatic data and sensor collection. </a:t>
            </a:r>
          </a:p>
          <a:p>
            <a:r>
              <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Hospital  workflow can be greatly improved once the flow of  patients is tracked. In addition,  authentication and identification reduce incidents that can be harmful to patients, maintain maintenance records  and less mismatched baby incidents</a:t>
            </a:r>
            <a:endParaRPr lang="en-US"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Sensor  devices enable patient-centric functions, especially when diagnosing  diseases and providing real-time information on the health indicators of  patients </a:t>
            </a:r>
          </a:p>
          <a:p>
            <a:r>
              <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Other elements of the  IoT in this function are: RFID, Bluetooth and </a:t>
            </a:r>
            <a:r>
              <a:rPr lang="en-US" sz="16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WiFi</a:t>
            </a:r>
            <a:r>
              <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among others.</a:t>
            </a:r>
            <a:endParaRPr lang="en-US"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These will greatly improve the techniques for measuring and monitoring critical functions such as blood pressure, temperature, heart rate, blood sugar, cholesterol levels, and many others.</a:t>
            </a:r>
          </a:p>
          <a:p>
            <a:pPr marL="0" indent="0">
              <a:buNone/>
            </a:pPr>
            <a:endParaRPr lang="en-US" sz="1600" dirty="0">
              <a:solidFill>
                <a:schemeClr val="bg1"/>
              </a:solidFill>
            </a:endParaRPr>
          </a:p>
        </p:txBody>
      </p:sp>
    </p:spTree>
    <p:extLst>
      <p:ext uri="{BB962C8B-B14F-4D97-AF65-F5344CB8AC3E}">
        <p14:creationId xmlns:p14="http://schemas.microsoft.com/office/powerpoint/2010/main" val="598205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75B19E4-0108-41C4-8DB1-11BAE0B49D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0660F11D-016C-467F-9E9D-FC9D5358CC62}"/>
              </a:ext>
            </a:extLst>
          </p:cNvPr>
          <p:cNvSpPr>
            <a:spLocks noGrp="1"/>
          </p:cNvSpPr>
          <p:nvPr>
            <p:ph type="title"/>
          </p:nvPr>
        </p:nvSpPr>
        <p:spPr>
          <a:xfrm>
            <a:off x="6217919" y="669925"/>
            <a:ext cx="5591165" cy="1325563"/>
          </a:xfrm>
        </p:spPr>
        <p:txBody>
          <a:bodyPr anchor="b">
            <a:normAutofit/>
          </a:bodyPr>
          <a:lstStyle/>
          <a:p>
            <a:r>
              <a:rPr lang="en-US" sz="3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Smart Agriculture and Water </a:t>
            </a:r>
            <a:r>
              <a:rPr lang="en-US" sz="3800" dirty="0">
                <a:solidFill>
                  <a:schemeClr val="bg1"/>
                </a:solidFill>
                <a:latin typeface="Calibri" panose="020F0502020204030204" pitchFamily="34" charset="0"/>
                <a:ea typeface="Calibri" panose="020F0502020204030204" pitchFamily="34" charset="0"/>
                <a:cs typeface="Times New Roman" panose="02020603050405020304" pitchFamily="18" charset="0"/>
              </a:rPr>
              <a:t>M</a:t>
            </a:r>
            <a:r>
              <a:rPr lang="en-US" sz="3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anagement</a:t>
            </a:r>
            <a:endParaRPr lang="en-US" sz="3800" dirty="0">
              <a:solidFill>
                <a:schemeClr val="bg1"/>
              </a:solidFill>
            </a:endParaRPr>
          </a:p>
        </p:txBody>
      </p:sp>
      <p:pic>
        <p:nvPicPr>
          <p:cNvPr id="7" name="Graphic 6" descr="Manufacturing">
            <a:extLst>
              <a:ext uri="{FF2B5EF4-FFF2-40B4-BE49-F238E27FC236}">
                <a16:creationId xmlns:a16="http://schemas.microsoft.com/office/drawing/2014/main" id="{EF80C2C2-0548-2364-68B7-05663645258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464313"/>
            <a:ext cx="5067756" cy="5753102"/>
          </a:xfrm>
          <a:prstGeom prst="rect">
            <a:avLst/>
          </a:prstGeom>
        </p:spPr>
      </p:pic>
      <p:cxnSp>
        <p:nvCxnSpPr>
          <p:cNvPr id="12" name="Straight Connector 11">
            <a:extLst>
              <a:ext uri="{FF2B5EF4-FFF2-40B4-BE49-F238E27FC236}">
                <a16:creationId xmlns:a16="http://schemas.microsoft.com/office/drawing/2014/main" id="{CEA14AE1-71AB-4B18-826E-F563FF4288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2916" y="0"/>
            <a:ext cx="0" cy="685800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17920" y="2026340"/>
            <a:ext cx="5974081"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DBA4626-81AF-44A5-A150-A984920E640E}"/>
              </a:ext>
            </a:extLst>
          </p:cNvPr>
          <p:cNvSpPr>
            <a:spLocks noGrp="1"/>
          </p:cNvSpPr>
          <p:nvPr>
            <p:ph idx="1"/>
          </p:nvPr>
        </p:nvSpPr>
        <p:spPr>
          <a:xfrm>
            <a:off x="5067756" y="2071170"/>
            <a:ext cx="6819435" cy="4527933"/>
          </a:xfrm>
        </p:spPr>
        <p:txBody>
          <a:bodyPr>
            <a:normAutofit fontScale="92500" lnSpcReduction="10000"/>
          </a:bodyPr>
          <a:lstStyle/>
          <a:p>
            <a:r>
              <a:rPr lang="en-US" sz="2000" dirty="0">
                <a:solidFill>
                  <a:schemeClr val="bg1"/>
                </a:solidFill>
              </a:rPr>
              <a:t>IoT would make it possible to control and preserve the number of  vitamins in agricultural products and regulate  the microclimate conditions to make the most of the production of  fruits and vegetables and their quality. </a:t>
            </a:r>
          </a:p>
          <a:p>
            <a:r>
              <a:rPr lang="en-US" sz="2000" dirty="0">
                <a:solidFill>
                  <a:schemeClr val="bg1"/>
                </a:solidFill>
              </a:rPr>
              <a:t>When it comes to livestock, the IoT can help  identify animals that graze in open spaces, detect  harmful gases from animal excrement on farms and  monitor growth conditions in offspring to improve health and chances of survival , etc.</a:t>
            </a:r>
          </a:p>
          <a:p>
            <a:r>
              <a:rPr lang="en-US" sz="2000" dirty="0">
                <a:solidFill>
                  <a:schemeClr val="bg1"/>
                </a:solidFill>
              </a:rPr>
              <a:t>IoT in agriculture  can avoid a great deal of waste and spoilage through proper monitoring techniques and management of the entire agricultural area.</a:t>
            </a:r>
          </a:p>
          <a:p>
            <a:r>
              <a:rPr lang="en-US" sz="2000" dirty="0">
                <a:solidFill>
                  <a:schemeClr val="bg1"/>
                </a:solidFill>
              </a:rPr>
              <a:t>IoT includes studying the suitability of water in the seas and rivers for  both drinking and agriculture, detecting pressure fluctuations in  pipes and the presence of liquids outside the tanks to monitor  variations of water in dams, rivers and reservoirs.</a:t>
            </a:r>
          </a:p>
          <a:p>
            <a:endParaRPr lang="en-US" sz="2000" dirty="0">
              <a:solidFill>
                <a:schemeClr val="bg1"/>
              </a:solidFill>
            </a:endParaRPr>
          </a:p>
        </p:txBody>
      </p:sp>
    </p:spTree>
    <p:extLst>
      <p:ext uri="{BB962C8B-B14F-4D97-AF65-F5344CB8AC3E}">
        <p14:creationId xmlns:p14="http://schemas.microsoft.com/office/powerpoint/2010/main" val="2569085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72AAC93-3AD8-4660-836A-9FC373C1DDE3}"/>
              </a:ext>
            </a:extLst>
          </p:cNvPr>
          <p:cNvSpPr>
            <a:spLocks noGrp="1"/>
          </p:cNvSpPr>
          <p:nvPr>
            <p:ph type="title"/>
          </p:nvPr>
        </p:nvSpPr>
        <p:spPr>
          <a:xfrm>
            <a:off x="833002" y="365125"/>
            <a:ext cx="10520702" cy="1325563"/>
          </a:xfrm>
        </p:spPr>
        <p:txBody>
          <a:bodyPr>
            <a:normAutofit/>
          </a:bodyPr>
          <a:lstStyle/>
          <a:p>
            <a:r>
              <a:rPr lang="en-US"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Retail and logistics</a:t>
            </a:r>
            <a:endParaRPr lang="en-US" dirty="0">
              <a:solidFill>
                <a:srgbClr val="FFFFFF"/>
              </a:solidFill>
            </a:endParaRPr>
          </a:p>
        </p:txBody>
      </p:sp>
      <p:sp>
        <p:nvSpPr>
          <p:cNvPr id="3" name="Content Placeholder 2">
            <a:extLst>
              <a:ext uri="{FF2B5EF4-FFF2-40B4-BE49-F238E27FC236}">
                <a16:creationId xmlns:a16="http://schemas.microsoft.com/office/drawing/2014/main" id="{8449A846-32DA-4DF0-AD72-1230A94239C2}"/>
              </a:ext>
            </a:extLst>
          </p:cNvPr>
          <p:cNvSpPr>
            <a:spLocks noGrp="1"/>
          </p:cNvSpPr>
          <p:nvPr>
            <p:ph idx="1"/>
          </p:nvPr>
        </p:nvSpPr>
        <p:spPr>
          <a:xfrm>
            <a:off x="838201" y="1608463"/>
            <a:ext cx="10515598" cy="4884412"/>
          </a:xfrm>
        </p:spPr>
        <p:txBody>
          <a:bodyPr>
            <a:no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IoT in the supply chain or retail management  has many advantages.</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 Some include:</a:t>
            </a:r>
          </a:p>
          <a:p>
            <a:pPr>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Compliance with storage conditions  throughout the supply chain, </a:t>
            </a:r>
          </a:p>
          <a:p>
            <a:pPr>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product monitoring to allow traceability </a:t>
            </a:r>
          </a:p>
          <a:p>
            <a:pPr>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payment processing according to  location or period of activity in public transport amusement parks, gyms and  others. </a:t>
            </a:r>
          </a:p>
          <a:p>
            <a:pPr>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In stores, IoT can be applied to various applications , such as in-store guidance based on a pre-selection list , fast checkout processes such as automatic check-out  using biometrics, detection of potential allergen products  and the control of product rotation in  shelves and warehouses to automate replenishment procedures</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IoT helps detect gas concentrations and  leaks within and around industry and tracks  toxic gases and oxygen levels within the boundaries of  chemical plants to ensure the safety of goods and workers and  oil observation -, gas and water levels in tanks and  storage tanks.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use of IoT also helps with maintenance and repair , as systems can be configured to predict device failures  while automatically scheduling regular maintenance services  before devices fail.</a:t>
            </a:r>
            <a:endParaRPr lang="en-US" sz="1800" dirty="0">
              <a:solidFill>
                <a:srgbClr val="FFFFFF"/>
              </a:solidFill>
            </a:endParaRPr>
          </a:p>
        </p:txBody>
      </p:sp>
    </p:spTree>
    <p:extLst>
      <p:ext uri="{BB962C8B-B14F-4D97-AF65-F5344CB8AC3E}">
        <p14:creationId xmlns:p14="http://schemas.microsoft.com/office/powerpoint/2010/main" val="3230050067"/>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16">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153274-F3CA-4520-960E-188F8CC5C72D}"/>
              </a:ext>
            </a:extLst>
          </p:cNvPr>
          <p:cNvSpPr>
            <a:spLocks noGrp="1"/>
          </p:cNvSpPr>
          <p:nvPr>
            <p:ph type="title"/>
          </p:nvPr>
        </p:nvSpPr>
        <p:spPr>
          <a:xfrm>
            <a:off x="4770434" y="275422"/>
            <a:ext cx="7116766" cy="5916058"/>
          </a:xfrm>
        </p:spPr>
        <p:txBody>
          <a:bodyPr vert="horz" lIns="91440" tIns="45720" rIns="91440" bIns="45720" rtlCol="0" anchor="b">
            <a:normAutofit/>
          </a:bodyPr>
          <a:lstStyle/>
          <a:p>
            <a:r>
              <a:rPr lang="en-US" sz="2000" kern="1200" dirty="0">
                <a:solidFill>
                  <a:schemeClr val="bg1"/>
                </a:solidFill>
                <a:latin typeface="+mj-lt"/>
                <a:ea typeface="+mj-ea"/>
                <a:cs typeface="+mj-cs"/>
              </a:rPr>
              <a:t>IoT can be applied in remote control  devices whereby one can remotely switch appliances on and  off hence preventing accidents as well as saving energy.</a:t>
            </a:r>
            <a:br>
              <a:rPr lang="en-US" sz="2000" kern="1200" dirty="0">
                <a:solidFill>
                  <a:schemeClr val="bg1"/>
                </a:solidFill>
                <a:latin typeface="+mj-lt"/>
                <a:ea typeface="+mj-ea"/>
                <a:cs typeface="+mj-cs"/>
              </a:rPr>
            </a:br>
            <a:br>
              <a:rPr lang="en-US" sz="2000" dirty="0">
                <a:solidFill>
                  <a:schemeClr val="bg1"/>
                </a:solidFill>
              </a:rPr>
            </a:br>
            <a:r>
              <a:rPr lang="en-US" sz="2000" kern="1200" dirty="0">
                <a:solidFill>
                  <a:schemeClr val="bg1"/>
                </a:solidFill>
                <a:latin typeface="+mj-lt"/>
                <a:ea typeface="+mj-ea"/>
                <a:cs typeface="+mj-cs"/>
              </a:rPr>
              <a:t>Other smart home appliances include refrigerators fitted with  LCD (Liquid Crystal Display) screens, enabling one to know  what is available inside, what has over stayed and is almost  expiring as well as what needs to be restocked.</a:t>
            </a:r>
            <a:br>
              <a:rPr lang="en-US" sz="2000" kern="1200" dirty="0">
                <a:solidFill>
                  <a:schemeClr val="bg1"/>
                </a:solidFill>
                <a:latin typeface="+mj-lt"/>
                <a:ea typeface="+mj-ea"/>
                <a:cs typeface="+mj-cs"/>
              </a:rPr>
            </a:br>
            <a:br>
              <a:rPr lang="en-US" sz="2000" kern="1200" dirty="0">
                <a:solidFill>
                  <a:schemeClr val="bg1"/>
                </a:solidFill>
                <a:latin typeface="+mj-lt"/>
                <a:ea typeface="+mj-ea"/>
                <a:cs typeface="+mj-cs"/>
              </a:rPr>
            </a:br>
            <a:r>
              <a:rPr lang="en-US" sz="2000" kern="1200" dirty="0">
                <a:solidFill>
                  <a:schemeClr val="bg1"/>
                </a:solidFill>
                <a:latin typeface="+mj-lt"/>
                <a:ea typeface="+mj-ea"/>
                <a:cs typeface="+mj-cs"/>
              </a:rPr>
              <a:t>This  information can also be linked to a smartphone application  enabling one to access it when outside the house washing machines can allow  one to remotely monitor laundry. In addition, a wide range of  kitchen devices can be interfaced through a smartphone, hence  making it possible to adjust temperature, like in the case of an  oven. </a:t>
            </a:r>
            <a:br>
              <a:rPr lang="en-US" sz="2000" kern="1200" dirty="0">
                <a:solidFill>
                  <a:schemeClr val="bg1"/>
                </a:solidFill>
                <a:latin typeface="+mj-lt"/>
                <a:ea typeface="+mj-ea"/>
                <a:cs typeface="+mj-cs"/>
              </a:rPr>
            </a:br>
            <a:br>
              <a:rPr lang="en-US" sz="2000" kern="1200" dirty="0">
                <a:solidFill>
                  <a:schemeClr val="bg1"/>
                </a:solidFill>
                <a:latin typeface="+mj-lt"/>
                <a:ea typeface="+mj-ea"/>
                <a:cs typeface="+mj-cs"/>
              </a:rPr>
            </a:br>
            <a:r>
              <a:rPr lang="en-US" sz="2000" kern="1200" dirty="0">
                <a:solidFill>
                  <a:schemeClr val="bg1"/>
                </a:solidFill>
                <a:latin typeface="+mj-lt"/>
                <a:ea typeface="+mj-ea"/>
                <a:cs typeface="+mj-cs"/>
              </a:rPr>
              <a:t> In terms of safety in the home, IoT  can be applied through alarm systems and cameras can be  installed to monitor and detect window or door openings hence  preventing intruders</a:t>
            </a:r>
          </a:p>
        </p:txBody>
      </p:sp>
      <p:grpSp>
        <p:nvGrpSpPr>
          <p:cNvPr id="53" name="Group 18">
            <a:extLst>
              <a:ext uri="{FF2B5EF4-FFF2-40B4-BE49-F238E27FC236}">
                <a16:creationId xmlns:a16="http://schemas.microsoft.com/office/drawing/2014/main" id="{0DBA5192-D1D6-4385-9B20-7991E99218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20" name="Group 19">
              <a:extLst>
                <a:ext uri="{FF2B5EF4-FFF2-40B4-BE49-F238E27FC236}">
                  <a16:creationId xmlns:a16="http://schemas.microsoft.com/office/drawing/2014/main" id="{49CFA8C3-E4AC-4EF8-8986-83C92DBF583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28" name="Freeform: Shape 27">
                <a:extLst>
                  <a:ext uri="{FF2B5EF4-FFF2-40B4-BE49-F238E27FC236}">
                    <a16:creationId xmlns:a16="http://schemas.microsoft.com/office/drawing/2014/main" id="{C939349E-97F2-4F20-99B2-B5BABDD5E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Freeform: Shape 28">
                <a:extLst>
                  <a:ext uri="{FF2B5EF4-FFF2-40B4-BE49-F238E27FC236}">
                    <a16:creationId xmlns:a16="http://schemas.microsoft.com/office/drawing/2014/main" id="{6DF4F205-369D-432D-BE06-61DCFE9AB0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55" name="Group 20">
              <a:extLst>
                <a:ext uri="{FF2B5EF4-FFF2-40B4-BE49-F238E27FC236}">
                  <a16:creationId xmlns:a16="http://schemas.microsoft.com/office/drawing/2014/main" id="{1658D615-89F8-4EE3-A5C2-8B57E48744C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22" name="Group 21">
                <a:extLst>
                  <a:ext uri="{FF2B5EF4-FFF2-40B4-BE49-F238E27FC236}">
                    <a16:creationId xmlns:a16="http://schemas.microsoft.com/office/drawing/2014/main" id="{4529F45F-9E0D-4469-B6FE-BFA23DC316E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26" name="Freeform: Shape 25">
                  <a:extLst>
                    <a:ext uri="{FF2B5EF4-FFF2-40B4-BE49-F238E27FC236}">
                      <a16:creationId xmlns:a16="http://schemas.microsoft.com/office/drawing/2014/main" id="{4D258C8B-77B4-43BA-8B2F-AB7C96C399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 name="Freeform: Shape 26">
                  <a:extLst>
                    <a:ext uri="{FF2B5EF4-FFF2-40B4-BE49-F238E27FC236}">
                      <a16:creationId xmlns:a16="http://schemas.microsoft.com/office/drawing/2014/main" id="{867E9E24-BE8C-47FF-BCF1-3E4BDF64D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7" name="Group 22">
                <a:extLst>
                  <a:ext uri="{FF2B5EF4-FFF2-40B4-BE49-F238E27FC236}">
                    <a16:creationId xmlns:a16="http://schemas.microsoft.com/office/drawing/2014/main" id="{BDD9DC28-AE74-45F4-8F16-49C6A59604F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24" name="Freeform: Shape 23">
                  <a:extLst>
                    <a:ext uri="{FF2B5EF4-FFF2-40B4-BE49-F238E27FC236}">
                      <a16:creationId xmlns:a16="http://schemas.microsoft.com/office/drawing/2014/main" id="{6DDBBC55-F5AB-4776-B58D-648EECAB54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Shape 24">
                  <a:extLst>
                    <a:ext uri="{FF2B5EF4-FFF2-40B4-BE49-F238E27FC236}">
                      <a16:creationId xmlns:a16="http://schemas.microsoft.com/office/drawing/2014/main" id="{30F7ABFF-600B-4509-83F7-177A4FE3D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grpSp>
      <p:pic>
        <p:nvPicPr>
          <p:cNvPr id="7" name="Graphic 6" descr="House">
            <a:extLst>
              <a:ext uri="{FF2B5EF4-FFF2-40B4-BE49-F238E27FC236}">
                <a16:creationId xmlns:a16="http://schemas.microsoft.com/office/drawing/2014/main" id="{75CFC599-92CF-D03E-311C-4C0241681F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5024" y="2387175"/>
            <a:ext cx="2663825" cy="2663825"/>
          </a:xfrm>
          <a:prstGeom prst="rect">
            <a:avLst/>
          </a:prstGeom>
        </p:spPr>
      </p:pic>
      <p:sp>
        <p:nvSpPr>
          <p:cNvPr id="40" name="Title 1">
            <a:extLst>
              <a:ext uri="{FF2B5EF4-FFF2-40B4-BE49-F238E27FC236}">
                <a16:creationId xmlns:a16="http://schemas.microsoft.com/office/drawing/2014/main" id="{47717010-3588-4C41-A0B2-AF71B75D351E}"/>
              </a:ext>
            </a:extLst>
          </p:cNvPr>
          <p:cNvSpPr txBox="1">
            <a:spLocks/>
          </p:cNvSpPr>
          <p:nvPr/>
        </p:nvSpPr>
        <p:spPr>
          <a:xfrm>
            <a:off x="121186" y="857923"/>
            <a:ext cx="3459296" cy="1019502"/>
          </a:xfrm>
          <a:prstGeom prst="rect">
            <a:avLst/>
          </a:prstGeom>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7200" dirty="0">
                <a:solidFill>
                  <a:schemeClr val="bg1"/>
                </a:solidFill>
                <a:latin typeface="Aharoni" panose="02010803020104030203" pitchFamily="2" charset="-79"/>
                <a:cs typeface="Aharoni" panose="02010803020104030203" pitchFamily="2" charset="-79"/>
              </a:rPr>
              <a:t>Smart Living</a:t>
            </a:r>
          </a:p>
          <a:p>
            <a:pPr algn="r"/>
            <a:endParaRPr lang="en-US" sz="7200"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200851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19B25F6-D845-46F3-BA69-3D48CEF7E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6624" y="901769"/>
            <a:ext cx="4970256" cy="3855397"/>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FAC0226-4651-4BF7-AA72-6DB611F80F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6624" y="901769"/>
            <a:ext cx="4970256" cy="3855397"/>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B8CCAA36-1E98-45B0-AAF9-D8807BA8E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71489"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8" name="Freeform: Shape 17">
            <a:extLst>
              <a:ext uri="{FF2B5EF4-FFF2-40B4-BE49-F238E27FC236}">
                <a16:creationId xmlns:a16="http://schemas.microsoft.com/office/drawing/2014/main" id="{783F456C-8972-439A-90A4-D7C52FA3A0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71489"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2">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20" name="Freeform: Shape 19">
            <a:extLst>
              <a:ext uri="{FF2B5EF4-FFF2-40B4-BE49-F238E27FC236}">
                <a16:creationId xmlns:a16="http://schemas.microsoft.com/office/drawing/2014/main" id="{0390AF2C-728C-4687-B7A2-3F9C788EC3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9689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22" name="Freeform: Shape 21">
            <a:extLst>
              <a:ext uri="{FF2B5EF4-FFF2-40B4-BE49-F238E27FC236}">
                <a16:creationId xmlns:a16="http://schemas.microsoft.com/office/drawing/2014/main" id="{D1C510C0-DED1-4708-AA14-355E5AFF1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3663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24" name="Rectangle 23">
            <a:extLst>
              <a:ext uri="{FF2B5EF4-FFF2-40B4-BE49-F238E27FC236}">
                <a16:creationId xmlns:a16="http://schemas.microsoft.com/office/drawing/2014/main" id="{558C4F41-C97D-4755-8F7C-8C0A8E182F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9229" y="798986"/>
            <a:ext cx="4970256" cy="3855397"/>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74133C-FC20-48B8-AE79-3707B8743CAA}"/>
              </a:ext>
            </a:extLst>
          </p:cNvPr>
          <p:cNvSpPr>
            <a:spLocks noGrp="1"/>
          </p:cNvSpPr>
          <p:nvPr>
            <p:ph type="title"/>
          </p:nvPr>
        </p:nvSpPr>
        <p:spPr>
          <a:xfrm>
            <a:off x="2006003" y="1018596"/>
            <a:ext cx="4184101" cy="2577893"/>
          </a:xfrm>
        </p:spPr>
        <p:txBody>
          <a:bodyPr vert="horz" lIns="91440" tIns="45720" rIns="91440" bIns="45720" rtlCol="0" anchor="b">
            <a:normAutofit/>
          </a:bodyPr>
          <a:lstStyle/>
          <a:p>
            <a:pPr algn="ctr"/>
            <a:r>
              <a:rPr lang="en-US" sz="5400" kern="1200" dirty="0">
                <a:solidFill>
                  <a:schemeClr val="bg1"/>
                </a:solidFill>
                <a:effectLst/>
                <a:latin typeface="+mj-lt"/>
                <a:ea typeface="+mj-ea"/>
                <a:cs typeface="+mj-cs"/>
              </a:rPr>
              <a:t>RESEARCH CHALLENGES </a:t>
            </a:r>
            <a:endParaRPr lang="en-US" sz="5400" kern="1200" dirty="0">
              <a:solidFill>
                <a:schemeClr val="bg1"/>
              </a:solidFill>
              <a:latin typeface="+mj-lt"/>
              <a:ea typeface="+mj-ea"/>
              <a:cs typeface="+mj-cs"/>
            </a:endParaRPr>
          </a:p>
        </p:txBody>
      </p:sp>
      <p:sp>
        <p:nvSpPr>
          <p:cNvPr id="26" name="Oval 25">
            <a:extLst>
              <a:ext uri="{FF2B5EF4-FFF2-40B4-BE49-F238E27FC236}">
                <a16:creationId xmlns:a16="http://schemas.microsoft.com/office/drawing/2014/main" id="{A232F408-BBCD-48EE-ABF6-95201EF723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6115" y="3453761"/>
            <a:ext cx="319941" cy="31994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Oval 27">
            <a:extLst>
              <a:ext uri="{FF2B5EF4-FFF2-40B4-BE49-F238E27FC236}">
                <a16:creationId xmlns:a16="http://schemas.microsoft.com/office/drawing/2014/main" id="{302D5D2F-11CF-47F1-B542-8ED3199DC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6115" y="3453761"/>
            <a:ext cx="319941" cy="31994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0" name="Freeform: Shape 29">
            <a:extLst>
              <a:ext uri="{FF2B5EF4-FFF2-40B4-BE49-F238E27FC236}">
                <a16:creationId xmlns:a16="http://schemas.microsoft.com/office/drawing/2014/main" id="{79109165-7872-4D8A-A545-F48B3AF1D0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83019" y="4738591"/>
            <a:ext cx="2208981" cy="211940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32" name="Freeform: Shape 31">
            <a:extLst>
              <a:ext uri="{FF2B5EF4-FFF2-40B4-BE49-F238E27FC236}">
                <a16:creationId xmlns:a16="http://schemas.microsoft.com/office/drawing/2014/main" id="{5438E66D-E34C-48D4-9F9D-021EBD5689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83019" y="4738591"/>
            <a:ext cx="2208981" cy="211940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6">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34" name="Graphic 185">
            <a:extLst>
              <a:ext uri="{FF2B5EF4-FFF2-40B4-BE49-F238E27FC236}">
                <a16:creationId xmlns:a16="http://schemas.microsoft.com/office/drawing/2014/main" id="{1BC9510C-172B-4086-A60F-7AF0FBF222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43487" y="5662437"/>
            <a:ext cx="1054466" cy="469689"/>
            <a:chOff x="9841624" y="4115729"/>
            <a:chExt cx="602169" cy="268223"/>
          </a:xfrm>
          <a:solidFill>
            <a:schemeClr val="bg1"/>
          </a:solidFill>
        </p:grpSpPr>
        <p:sp>
          <p:nvSpPr>
            <p:cNvPr id="35" name="Freeform: Shape 34">
              <a:extLst>
                <a:ext uri="{FF2B5EF4-FFF2-40B4-BE49-F238E27FC236}">
                  <a16:creationId xmlns:a16="http://schemas.microsoft.com/office/drawing/2014/main" id="{C688A7FC-74D4-4003-9F5C-8C0A3F661F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9443884A-0473-4494-95AC-A74292738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EA5C72FE-7FB1-4DA7-8CF8-45CA6AFB52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48A05A27-4E41-41AB-BB9E-977863EF72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E412BF9D-EAB2-42D7-B657-42D5D101B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pic>
        <p:nvPicPr>
          <p:cNvPr id="7" name="Graphic 6" descr="Head with Gears">
            <a:extLst>
              <a:ext uri="{FF2B5EF4-FFF2-40B4-BE49-F238E27FC236}">
                <a16:creationId xmlns:a16="http://schemas.microsoft.com/office/drawing/2014/main" id="{2E2F3DED-2F1E-DFD2-C273-95A28A568A4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22615" y="2580962"/>
            <a:ext cx="3217333" cy="3217333"/>
          </a:xfrm>
          <a:prstGeom prst="rect">
            <a:avLst/>
          </a:prstGeom>
        </p:spPr>
      </p:pic>
      <p:sp>
        <p:nvSpPr>
          <p:cNvPr id="41" name="Graphic 212">
            <a:extLst>
              <a:ext uri="{FF2B5EF4-FFF2-40B4-BE49-F238E27FC236}">
                <a16:creationId xmlns:a16="http://schemas.microsoft.com/office/drawing/2014/main" id="{FEFCF180-A212-449F-8D07-5EC94B281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2063" y="2262962"/>
            <a:ext cx="622472" cy="622472"/>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43" name="Graphic 212">
            <a:extLst>
              <a:ext uri="{FF2B5EF4-FFF2-40B4-BE49-F238E27FC236}">
                <a16:creationId xmlns:a16="http://schemas.microsoft.com/office/drawing/2014/main" id="{1400E1BC-11DC-49A0-856F-992F20EB43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2063" y="2262962"/>
            <a:ext cx="622472" cy="622472"/>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Tree>
    <p:extLst>
      <p:ext uri="{BB962C8B-B14F-4D97-AF65-F5344CB8AC3E}">
        <p14:creationId xmlns:p14="http://schemas.microsoft.com/office/powerpoint/2010/main" val="2435108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1396</Words>
  <Application>Microsoft Office PowerPoint</Application>
  <PresentationFormat>Widescreen</PresentationFormat>
  <Paragraphs>64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Aharoni</vt:lpstr>
      <vt:lpstr>Arial</vt:lpstr>
      <vt:lpstr>Calibri</vt:lpstr>
      <vt:lpstr>Calibri Light</vt:lpstr>
      <vt:lpstr>Wingdings</vt:lpstr>
      <vt:lpstr>Office Theme</vt:lpstr>
      <vt:lpstr>Internet of Things: Oppositions and Applications</vt:lpstr>
      <vt:lpstr>Internet &amp; IoT</vt:lpstr>
      <vt:lpstr>Internet Of Things</vt:lpstr>
      <vt:lpstr>POSSIBLE AREAS OF APPLICATION OF IOT </vt:lpstr>
      <vt:lpstr>Medical Care</vt:lpstr>
      <vt:lpstr>Smart Agriculture and Water Management</vt:lpstr>
      <vt:lpstr>Retail and logistics</vt:lpstr>
      <vt:lpstr>IoT can be applied in remote control  devices whereby one can remotely switch appliances on and  off hence preventing accidents as well as saving energy.  Other smart home appliances include refrigerators fitted with  LCD (Liquid Crystal Display) screens, enabling one to know  what is available inside, what has over stayed and is almost  expiring as well as what needs to be restocked.  This  information can also be linked to a smartphone application  enabling one to access it when outside the house washing machines can allow  one to remotely monitor laundry. In addition, a wide range of  kitchen devices can be interfaced through a smartphone, hence  making it possible to adjust temperature, like in the case of an  oven.    In terms of safety in the home, IoT  can be applied through alarm systems and cameras can be  installed to monitor and detect window or door openings hence  preventing intruders</vt:lpstr>
      <vt:lpstr>RESEARCH CHALLENGES </vt:lpstr>
      <vt:lpstr>Privacy and Security </vt:lpstr>
      <vt:lpstr>Data Processing, Analysis and Management </vt:lpstr>
      <vt:lpstr>Monitoring and Sensing</vt:lpstr>
      <vt:lpstr>Communication Protocols M2M (Machine-to-Machine)</vt:lpstr>
      <vt:lpstr>Interoperability </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of Things: Oppositions and Applications</dc:title>
  <dc:creator>Ahluwalia, Abhimanyu</dc:creator>
  <cp:lastModifiedBy>Ahluwalia, Abhimanyu</cp:lastModifiedBy>
  <cp:revision>10</cp:revision>
  <dcterms:created xsi:type="dcterms:W3CDTF">2022-04-20T16:27:40Z</dcterms:created>
  <dcterms:modified xsi:type="dcterms:W3CDTF">2022-04-20T18:41:55Z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b7201b8-bc6a-4e00-b11f-891103e7a524_Enabled">
    <vt:lpwstr>true</vt:lpwstr>
  </property>
  <property fmtid="{D5CDD505-2E9C-101B-9397-08002B2CF9AE}" pid="3" name="MSIP_Label_cb7201b8-bc6a-4e00-b11f-891103e7a524_SetDate">
    <vt:lpwstr>2022-04-20T16:28:14Z</vt:lpwstr>
  </property>
  <property fmtid="{D5CDD505-2E9C-101B-9397-08002B2CF9AE}" pid="4" name="MSIP_Label_cb7201b8-bc6a-4e00-b11f-891103e7a524_Method">
    <vt:lpwstr>Privileged</vt:lpwstr>
  </property>
  <property fmtid="{D5CDD505-2E9C-101B-9397-08002B2CF9AE}" pid="5" name="MSIP_Label_cb7201b8-bc6a-4e00-b11f-891103e7a524_Name">
    <vt:lpwstr>No Additonal Protection</vt:lpwstr>
  </property>
  <property fmtid="{D5CDD505-2E9C-101B-9397-08002B2CF9AE}" pid="6" name="MSIP_Label_cb7201b8-bc6a-4e00-b11f-891103e7a524_SiteId">
    <vt:lpwstr>36da45f1-dd2c-4d1f-af13-5abe46b99921</vt:lpwstr>
  </property>
  <property fmtid="{D5CDD505-2E9C-101B-9397-08002B2CF9AE}" pid="7" name="MSIP_Label_cb7201b8-bc6a-4e00-b11f-891103e7a524_ActionId">
    <vt:lpwstr>18e2cd0d-9547-43a5-80c4-5f359f6102ad</vt:lpwstr>
  </property>
  <property fmtid="{D5CDD505-2E9C-101B-9397-08002B2CF9AE}" pid="8" name="MSIP_Label_cb7201b8-bc6a-4e00-b11f-891103e7a524_ContentBits">
    <vt:lpwstr>0</vt:lpwstr>
  </property>
</Properties>
</file>